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3" r:id="rId5"/>
    <p:sldId id="280" r:id="rId6"/>
    <p:sldId id="281" r:id="rId7"/>
    <p:sldId id="282" r:id="rId8"/>
    <p:sldId id="279" r:id="rId9"/>
    <p:sldId id="275" r:id="rId10"/>
    <p:sldId id="274" r:id="rId11"/>
    <p:sldId id="276"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E838"/>
    <a:srgbClr val="FF33CC"/>
    <a:srgbClr val="109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C089D-C596-49BE-B4DC-45B14CE0BF40}" v="119" dt="2020-08-18T07:14:04.204"/>
    <p1510:client id="{13373E6D-E8E8-4A5B-8270-A56363516B72}" v="113" dt="2020-08-17T19:19:50.641"/>
    <p1510:client id="{2164B8E9-44ED-4173-AD5F-7530611A47FC}" v="78" dt="2020-08-14T09:06:54.805"/>
    <p1510:client id="{5E197D35-6443-4336-A2B2-79AF227243A4}" v="74" dt="2020-08-18T14:31:02.430"/>
    <p1510:client id="{7304E87A-C43A-48BA-2599-D389D8A2A20A}" v="121" dt="2020-08-28T11:44:29.150"/>
    <p1510:client id="{9CB2C1A7-6368-4249-9E71-A93CB9D26216}" v="605" dt="2020-08-14T09:36:04.648"/>
    <p1510:client id="{A1594166-464C-4D0D-9F62-A6DF6BCA573B}" v="4" dt="2020-08-18T13:43:40.398"/>
    <p1510:client id="{DEAD973A-3C74-42B3-B069-8AA62DDF7254}" v="787" dt="2020-08-14T09:41:57.751"/>
    <p1510:client id="{E3D81756-E987-4D0D-8CF7-96C5EF3C616F}" v="41" dt="2020-08-18T13:24:38.151"/>
    <p1510:client id="{F8695EAC-1475-41E8-A661-6EF407B5E724}" v="21" dt="2020-08-18T13:50:47.560"/>
    <p1510:client id="{FBA25CDD-6A76-49D3-AC7B-A2727E27FE5F}" v="227" dt="2020-08-18T14:24:08.837"/>
    <p1510:client id="{FFBEEBE1-ABA1-4C7C-8D0F-66505F60065F}" v="2312" dt="2020-08-18T14:23:3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cGill" userId="S::esemcgill@glow.gov.uk::002900c3-94d1-4cd8-8fa9-b3a1bf87093e" providerId="AD" clId="Web-{FBA25CDD-6A76-49D3-AC7B-A2727E27FE5F}"/>
    <pc:docChg chg="modSld">
      <pc:chgData name="Emma McGill" userId="S::esemcgill@glow.gov.uk::002900c3-94d1-4cd8-8fa9-b3a1bf87093e" providerId="AD" clId="Web-{FBA25CDD-6A76-49D3-AC7B-A2727E27FE5F}" dt="2020-08-18T14:23:53.587" v="224" actId="20577"/>
      <pc:docMkLst>
        <pc:docMk/>
      </pc:docMkLst>
      <pc:sldChg chg="modSp">
        <pc:chgData name="Emma McGill" userId="S::esemcgill@glow.gov.uk::002900c3-94d1-4cd8-8fa9-b3a1bf87093e" providerId="AD" clId="Web-{FBA25CDD-6A76-49D3-AC7B-A2727E27FE5F}" dt="2020-08-18T13:54:03.346" v="32" actId="20577"/>
        <pc:sldMkLst>
          <pc:docMk/>
          <pc:sldMk cId="548839400" sldId="266"/>
        </pc:sldMkLst>
        <pc:spChg chg="mod">
          <ac:chgData name="Emma McGill" userId="S::esemcgill@glow.gov.uk::002900c3-94d1-4cd8-8fa9-b3a1bf87093e" providerId="AD" clId="Web-{FBA25CDD-6A76-49D3-AC7B-A2727E27FE5F}" dt="2020-08-18T13:54:03.346" v="32" actId="20577"/>
          <ac:spMkLst>
            <pc:docMk/>
            <pc:sldMk cId="548839400" sldId="266"/>
            <ac:spMk id="3" creationId="{00000000-0000-0000-0000-000000000000}"/>
          </ac:spMkLst>
        </pc:spChg>
      </pc:sldChg>
      <pc:sldChg chg="modSp">
        <pc:chgData name="Emma McGill" userId="S::esemcgill@glow.gov.uk::002900c3-94d1-4cd8-8fa9-b3a1bf87093e" providerId="AD" clId="Web-{FBA25CDD-6A76-49D3-AC7B-A2727E27FE5F}" dt="2020-08-18T14:23:40.509" v="222" actId="20577"/>
        <pc:sldMkLst>
          <pc:docMk/>
          <pc:sldMk cId="2649231634" sldId="284"/>
        </pc:sldMkLst>
        <pc:spChg chg="mod">
          <ac:chgData name="Emma McGill" userId="S::esemcgill@glow.gov.uk::002900c3-94d1-4cd8-8fa9-b3a1bf87093e" providerId="AD" clId="Web-{FBA25CDD-6A76-49D3-AC7B-A2727E27FE5F}" dt="2020-08-18T13:57:37.378" v="83" actId="20577"/>
          <ac:spMkLst>
            <pc:docMk/>
            <pc:sldMk cId="2649231634" sldId="284"/>
            <ac:spMk id="2" creationId="{17FEF720-1A91-4E3A-9C43-A8D45ACA057B}"/>
          </ac:spMkLst>
        </pc:spChg>
        <pc:spChg chg="mod">
          <ac:chgData name="Emma McGill" userId="S::esemcgill@glow.gov.uk::002900c3-94d1-4cd8-8fa9-b3a1bf87093e" providerId="AD" clId="Web-{FBA25CDD-6A76-49D3-AC7B-A2727E27FE5F}" dt="2020-08-18T14:23:40.509" v="222" actId="20577"/>
          <ac:spMkLst>
            <pc:docMk/>
            <pc:sldMk cId="2649231634" sldId="284"/>
            <ac:spMk id="3" creationId="{6C9917CA-A5B6-4A08-8FFB-33ED836551AB}"/>
          </ac:spMkLst>
        </pc:spChg>
      </pc:sldChg>
      <pc:sldChg chg="modSp">
        <pc:chgData name="Emma McGill" userId="S::esemcgill@glow.gov.uk::002900c3-94d1-4cd8-8fa9-b3a1bf87093e" providerId="AD" clId="Web-{FBA25CDD-6A76-49D3-AC7B-A2727E27FE5F}" dt="2020-08-18T14:07:35.130" v="111" actId="20577"/>
        <pc:sldMkLst>
          <pc:docMk/>
          <pc:sldMk cId="614416101" sldId="286"/>
        </pc:sldMkLst>
        <pc:spChg chg="mod">
          <ac:chgData name="Emma McGill" userId="S::esemcgill@glow.gov.uk::002900c3-94d1-4cd8-8fa9-b3a1bf87093e" providerId="AD" clId="Web-{FBA25CDD-6A76-49D3-AC7B-A2727E27FE5F}" dt="2020-08-18T14:07:35.130" v="111" actId="20577"/>
          <ac:spMkLst>
            <pc:docMk/>
            <pc:sldMk cId="614416101" sldId="286"/>
            <ac:spMk id="3" creationId="{6C9917CA-A5B6-4A08-8FFB-33ED836551AB}"/>
          </ac:spMkLst>
        </pc:spChg>
      </pc:sldChg>
    </pc:docChg>
  </pc:docChgLst>
  <pc:docChgLst>
    <pc:chgData name="Emma McGill" userId="S::esemcgill@glow.gov.uk::002900c3-94d1-4cd8-8fa9-b3a1bf87093e" providerId="AD" clId="Web-{DEAD973A-3C74-42B3-B069-8AA62DDF7254}"/>
    <pc:docChg chg="addSld delSld modSld sldOrd">
      <pc:chgData name="Emma McGill" userId="S::esemcgill@glow.gov.uk::002900c3-94d1-4cd8-8fa9-b3a1bf87093e" providerId="AD" clId="Web-{DEAD973A-3C74-42B3-B069-8AA62DDF7254}" dt="2020-08-14T09:41:57.751" v="967" actId="20577"/>
      <pc:docMkLst>
        <pc:docMk/>
      </pc:docMkLst>
      <pc:sldChg chg="ord">
        <pc:chgData name="Emma McGill" userId="S::esemcgill@glow.gov.uk::002900c3-94d1-4cd8-8fa9-b3a1bf87093e" providerId="AD" clId="Web-{DEAD973A-3C74-42B3-B069-8AA62DDF7254}" dt="2020-08-14T09:35:08.099" v="626"/>
        <pc:sldMkLst>
          <pc:docMk/>
          <pc:sldMk cId="3822307108" sldId="260"/>
        </pc:sldMkLst>
      </pc:sldChg>
      <pc:sldChg chg="modNotes">
        <pc:chgData name="Emma McGill" userId="S::esemcgill@glow.gov.uk::002900c3-94d1-4cd8-8fa9-b3a1bf87093e" providerId="AD" clId="Web-{DEAD973A-3C74-42B3-B069-8AA62DDF7254}" dt="2020-08-14T09:25:58.713" v="257"/>
        <pc:sldMkLst>
          <pc:docMk/>
          <pc:sldMk cId="3709667093" sldId="261"/>
        </pc:sldMkLst>
      </pc:sldChg>
      <pc:sldChg chg="addSp modSp modNotes">
        <pc:chgData name="Emma McGill" userId="S::esemcgill@glow.gov.uk::002900c3-94d1-4cd8-8fa9-b3a1bf87093e" providerId="AD" clId="Web-{DEAD973A-3C74-42B3-B069-8AA62DDF7254}" dt="2020-08-14T09:37:47.582" v="715"/>
        <pc:sldMkLst>
          <pc:docMk/>
          <pc:sldMk cId="4270290330" sldId="262"/>
        </pc:sldMkLst>
        <pc:spChg chg="mod">
          <ac:chgData name="Emma McGill" userId="S::esemcgill@glow.gov.uk::002900c3-94d1-4cd8-8fa9-b3a1bf87093e" providerId="AD" clId="Web-{DEAD973A-3C74-42B3-B069-8AA62DDF7254}" dt="2020-08-14T09:33:22.334" v="602" actId="20577"/>
          <ac:spMkLst>
            <pc:docMk/>
            <pc:sldMk cId="4270290330" sldId="262"/>
            <ac:spMk id="3" creationId="{00000000-0000-0000-0000-000000000000}"/>
          </ac:spMkLst>
        </pc:spChg>
        <pc:graphicFrameChg chg="add mod modGraphic">
          <ac:chgData name="Emma McGill" userId="S::esemcgill@glow.gov.uk::002900c3-94d1-4cd8-8fa9-b3a1bf87093e" providerId="AD" clId="Web-{DEAD973A-3C74-42B3-B069-8AA62DDF7254}" dt="2020-08-14T09:37:47.582" v="715"/>
          <ac:graphicFrameMkLst>
            <pc:docMk/>
            <pc:sldMk cId="4270290330" sldId="262"/>
            <ac:graphicFrameMk id="4" creationId="{1D349998-A704-43EA-8DC1-F80F65337251}"/>
          </ac:graphicFrameMkLst>
        </pc:graphicFrameChg>
        <pc:graphicFrameChg chg="add mod modGraphic">
          <ac:chgData name="Emma McGill" userId="S::esemcgill@glow.gov.uk::002900c3-94d1-4cd8-8fa9-b3a1bf87093e" providerId="AD" clId="Web-{DEAD973A-3C74-42B3-B069-8AA62DDF7254}" dt="2020-08-14T09:32:12.460" v="587"/>
          <ac:graphicFrameMkLst>
            <pc:docMk/>
            <pc:sldMk cId="4270290330" sldId="262"/>
            <ac:graphicFrameMk id="5" creationId="{6359DC2A-1EA9-4AD2-B13F-081FE1224A32}"/>
          </ac:graphicFrameMkLst>
        </pc:graphicFrameChg>
      </pc:sldChg>
      <pc:sldChg chg="addSp delSp modSp ord">
        <pc:chgData name="Emma McGill" userId="S::esemcgill@glow.gov.uk::002900c3-94d1-4cd8-8fa9-b3a1bf87093e" providerId="AD" clId="Web-{DEAD973A-3C74-42B3-B069-8AA62DDF7254}" dt="2020-08-14T09:40:05.924" v="851"/>
        <pc:sldMkLst>
          <pc:docMk/>
          <pc:sldMk cId="1679153873" sldId="265"/>
        </pc:sldMkLst>
        <pc:spChg chg="mod">
          <ac:chgData name="Emma McGill" userId="S::esemcgill@glow.gov.uk::002900c3-94d1-4cd8-8fa9-b3a1bf87093e" providerId="AD" clId="Web-{DEAD973A-3C74-42B3-B069-8AA62DDF7254}" dt="2020-08-14T09:39:21.987" v="821" actId="20577"/>
          <ac:spMkLst>
            <pc:docMk/>
            <pc:sldMk cId="1679153873" sldId="265"/>
            <ac:spMk id="2" creationId="{00000000-0000-0000-0000-000000000000}"/>
          </ac:spMkLst>
        </pc:spChg>
        <pc:spChg chg="add del mod">
          <ac:chgData name="Emma McGill" userId="S::esemcgill@glow.gov.uk::002900c3-94d1-4cd8-8fa9-b3a1bf87093e" providerId="AD" clId="Web-{DEAD973A-3C74-42B3-B069-8AA62DDF7254}" dt="2020-08-14T09:39:38.002" v="849" actId="20577"/>
          <ac:spMkLst>
            <pc:docMk/>
            <pc:sldMk cId="1679153873" sldId="265"/>
            <ac:spMk id="3" creationId="{00000000-0000-0000-0000-000000000000}"/>
          </ac:spMkLst>
        </pc:spChg>
        <pc:spChg chg="add del mod">
          <ac:chgData name="Emma McGill" userId="S::esemcgill@glow.gov.uk::002900c3-94d1-4cd8-8fa9-b3a1bf87093e" providerId="AD" clId="Web-{DEAD973A-3C74-42B3-B069-8AA62DDF7254}" dt="2020-08-14T09:38:58.737" v="726"/>
          <ac:spMkLst>
            <pc:docMk/>
            <pc:sldMk cId="1679153873" sldId="265"/>
            <ac:spMk id="5" creationId="{0B007AF5-2A9E-46F9-8B22-6AD47DD71B16}"/>
          </ac:spMkLst>
        </pc:spChg>
      </pc:sldChg>
      <pc:sldChg chg="ord">
        <pc:chgData name="Emma McGill" userId="S::esemcgill@glow.gov.uk::002900c3-94d1-4cd8-8fa9-b3a1bf87093e" providerId="AD" clId="Web-{DEAD973A-3C74-42B3-B069-8AA62DDF7254}" dt="2020-08-14T09:32:56.397" v="601"/>
        <pc:sldMkLst>
          <pc:docMk/>
          <pc:sldMk cId="751563960" sldId="268"/>
        </pc:sldMkLst>
      </pc:sldChg>
      <pc:sldChg chg="modSp">
        <pc:chgData name="Emma McGill" userId="S::esemcgill@glow.gov.uk::002900c3-94d1-4cd8-8fa9-b3a1bf87093e" providerId="AD" clId="Web-{DEAD973A-3C74-42B3-B069-8AA62DDF7254}" dt="2020-08-14T09:16:23.094" v="3" actId="20577"/>
        <pc:sldMkLst>
          <pc:docMk/>
          <pc:sldMk cId="4148903899" sldId="274"/>
        </pc:sldMkLst>
        <pc:spChg chg="mod">
          <ac:chgData name="Emma McGill" userId="S::esemcgill@glow.gov.uk::002900c3-94d1-4cd8-8fa9-b3a1bf87093e" providerId="AD" clId="Web-{DEAD973A-3C74-42B3-B069-8AA62DDF7254}" dt="2020-08-14T09:16:23.094" v="3" actId="20577"/>
          <ac:spMkLst>
            <pc:docMk/>
            <pc:sldMk cId="4148903899" sldId="274"/>
            <ac:spMk id="3" creationId="{007C4A84-8F20-4FF7-AA20-01C4FAD879D8}"/>
          </ac:spMkLst>
        </pc:spChg>
      </pc:sldChg>
      <pc:sldChg chg="modSp new">
        <pc:chgData name="Emma McGill" userId="S::esemcgill@glow.gov.uk::002900c3-94d1-4cd8-8fa9-b3a1bf87093e" providerId="AD" clId="Web-{DEAD973A-3C74-42B3-B069-8AA62DDF7254}" dt="2020-08-14T09:20:02.951" v="36" actId="20577"/>
        <pc:sldMkLst>
          <pc:docMk/>
          <pc:sldMk cId="1223827521" sldId="275"/>
        </pc:sldMkLst>
        <pc:spChg chg="mod">
          <ac:chgData name="Emma McGill" userId="S::esemcgill@glow.gov.uk::002900c3-94d1-4cd8-8fa9-b3a1bf87093e" providerId="AD" clId="Web-{DEAD973A-3C74-42B3-B069-8AA62DDF7254}" dt="2020-08-14T09:20:02.951" v="36" actId="20577"/>
          <ac:spMkLst>
            <pc:docMk/>
            <pc:sldMk cId="1223827521" sldId="275"/>
            <ac:spMk id="2" creationId="{B6BE7636-3CCE-498C-87DE-9389050F21E1}"/>
          </ac:spMkLst>
        </pc:spChg>
        <pc:spChg chg="mod">
          <ac:chgData name="Emma McGill" userId="S::esemcgill@glow.gov.uk::002900c3-94d1-4cd8-8fa9-b3a1bf87093e" providerId="AD" clId="Web-{DEAD973A-3C74-42B3-B069-8AA62DDF7254}" dt="2020-08-14T09:19:08.717" v="12" actId="20577"/>
          <ac:spMkLst>
            <pc:docMk/>
            <pc:sldMk cId="1223827521" sldId="275"/>
            <ac:spMk id="3" creationId="{EAFC3F4F-E0E0-4F42-9A9F-DC90CF0DCB16}"/>
          </ac:spMkLst>
        </pc:spChg>
      </pc:sldChg>
      <pc:sldChg chg="modSp new ord">
        <pc:chgData name="Emma McGill" userId="S::esemcgill@glow.gov.uk::002900c3-94d1-4cd8-8fa9-b3a1bf87093e" providerId="AD" clId="Web-{DEAD973A-3C74-42B3-B069-8AA62DDF7254}" dt="2020-08-14T09:35:54.317" v="680" actId="20577"/>
        <pc:sldMkLst>
          <pc:docMk/>
          <pc:sldMk cId="4092102761" sldId="276"/>
        </pc:sldMkLst>
        <pc:spChg chg="mod">
          <ac:chgData name="Emma McGill" userId="S::esemcgill@glow.gov.uk::002900c3-94d1-4cd8-8fa9-b3a1bf87093e" providerId="AD" clId="Web-{DEAD973A-3C74-42B3-B069-8AA62DDF7254}" dt="2020-08-14T09:35:54.317" v="680" actId="20577"/>
          <ac:spMkLst>
            <pc:docMk/>
            <pc:sldMk cId="4092102761" sldId="276"/>
            <ac:spMk id="2" creationId="{DC7F5E7A-A8EC-4D5B-B422-406F393DE6D9}"/>
          </ac:spMkLst>
        </pc:spChg>
      </pc:sldChg>
      <pc:sldChg chg="new del">
        <pc:chgData name="Emma McGill" userId="S::esemcgill@glow.gov.uk::002900c3-94d1-4cd8-8fa9-b3a1bf87093e" providerId="AD" clId="Web-{DEAD973A-3C74-42B3-B069-8AA62DDF7254}" dt="2020-08-14T09:35:34.411" v="628"/>
        <pc:sldMkLst>
          <pc:docMk/>
          <pc:sldMk cId="4142094472" sldId="276"/>
        </pc:sldMkLst>
      </pc:sldChg>
      <pc:sldChg chg="modSp new ord">
        <pc:chgData name="Emma McGill" userId="S::esemcgill@glow.gov.uk::002900c3-94d1-4cd8-8fa9-b3a1bf87093e" providerId="AD" clId="Web-{DEAD973A-3C74-42B3-B069-8AA62DDF7254}" dt="2020-08-14T09:40:56.064" v="881" actId="20577"/>
        <pc:sldMkLst>
          <pc:docMk/>
          <pc:sldMk cId="3267923780" sldId="277"/>
        </pc:sldMkLst>
        <pc:spChg chg="mod">
          <ac:chgData name="Emma McGill" userId="S::esemcgill@glow.gov.uk::002900c3-94d1-4cd8-8fa9-b3a1bf87093e" providerId="AD" clId="Web-{DEAD973A-3C74-42B3-B069-8AA62DDF7254}" dt="2020-08-14T09:40:56.064" v="881" actId="20577"/>
          <ac:spMkLst>
            <pc:docMk/>
            <pc:sldMk cId="3267923780" sldId="277"/>
            <ac:spMk id="2" creationId="{82DF5EA0-9816-423A-975C-7C314F4E3109}"/>
          </ac:spMkLst>
        </pc:spChg>
      </pc:sldChg>
      <pc:sldChg chg="modSp new ord">
        <pc:chgData name="Emma McGill" userId="S::esemcgill@glow.gov.uk::002900c3-94d1-4cd8-8fa9-b3a1bf87093e" providerId="AD" clId="Web-{DEAD973A-3C74-42B3-B069-8AA62DDF7254}" dt="2020-08-14T09:41:57.751" v="966" actId="20577"/>
        <pc:sldMkLst>
          <pc:docMk/>
          <pc:sldMk cId="3859507751" sldId="278"/>
        </pc:sldMkLst>
        <pc:spChg chg="mod">
          <ac:chgData name="Emma McGill" userId="S::esemcgill@glow.gov.uk::002900c3-94d1-4cd8-8fa9-b3a1bf87093e" providerId="AD" clId="Web-{DEAD973A-3C74-42B3-B069-8AA62DDF7254}" dt="2020-08-14T09:41:57.751" v="966" actId="20577"/>
          <ac:spMkLst>
            <pc:docMk/>
            <pc:sldMk cId="3859507751" sldId="278"/>
            <ac:spMk id="2" creationId="{AA6C5B3C-411B-4BA3-B28F-87DA53C037F0}"/>
          </ac:spMkLst>
        </pc:spChg>
      </pc:sldChg>
    </pc:docChg>
  </pc:docChgLst>
  <pc:docChgLst>
    <pc:chgData name="Gillian Kierans" userId="S::esgkierans@glow.gov.uk::ca746afe-c9e5-4e66-ba4d-157ad1287b11" providerId="AD" clId="Web-{7304E87A-C43A-48BA-2599-D389D8A2A20A}"/>
    <pc:docChg chg="modSld">
      <pc:chgData name="Gillian Kierans" userId="S::esgkierans@glow.gov.uk::ca746afe-c9e5-4e66-ba4d-157ad1287b11" providerId="AD" clId="Web-{7304E87A-C43A-48BA-2599-D389D8A2A20A}" dt="2020-08-28T11:44:29.057" v="123" actId="20577"/>
      <pc:docMkLst>
        <pc:docMk/>
      </pc:docMkLst>
      <pc:sldChg chg="modSp">
        <pc:chgData name="Gillian Kierans" userId="S::esgkierans@glow.gov.uk::ca746afe-c9e5-4e66-ba4d-157ad1287b11" providerId="AD" clId="Web-{7304E87A-C43A-48BA-2599-D389D8A2A20A}" dt="2020-08-28T11:42:31.359" v="69" actId="20577"/>
        <pc:sldMkLst>
          <pc:docMk/>
          <pc:sldMk cId="1143807398" sldId="257"/>
        </pc:sldMkLst>
        <pc:spChg chg="mod">
          <ac:chgData name="Gillian Kierans" userId="S::esgkierans@glow.gov.uk::ca746afe-c9e5-4e66-ba4d-157ad1287b11" providerId="AD" clId="Web-{7304E87A-C43A-48BA-2599-D389D8A2A20A}" dt="2020-08-28T11:42:31.359" v="69" actId="20577"/>
          <ac:spMkLst>
            <pc:docMk/>
            <pc:sldMk cId="1143807398" sldId="257"/>
            <ac:spMk id="7" creationId="{00000000-0000-0000-0000-000000000000}"/>
          </ac:spMkLst>
        </pc:spChg>
        <pc:spChg chg="mod">
          <ac:chgData name="Gillian Kierans" userId="S::esgkierans@glow.gov.uk::ca746afe-c9e5-4e66-ba4d-157ad1287b11" providerId="AD" clId="Web-{7304E87A-C43A-48BA-2599-D389D8A2A20A}" dt="2020-08-28T11:42:18.640" v="40" actId="1076"/>
          <ac:spMkLst>
            <pc:docMk/>
            <pc:sldMk cId="1143807398" sldId="257"/>
            <ac:spMk id="8" creationId="{00000000-0000-0000-0000-000000000000}"/>
          </ac:spMkLst>
        </pc:spChg>
      </pc:sldChg>
      <pc:sldChg chg="modNotes">
        <pc:chgData name="Gillian Kierans" userId="S::esgkierans@glow.gov.uk::ca746afe-c9e5-4e66-ba4d-157ad1287b11" providerId="AD" clId="Web-{7304E87A-C43A-48BA-2599-D389D8A2A20A}" dt="2020-08-28T11:43:26.317" v="73"/>
        <pc:sldMkLst>
          <pc:docMk/>
          <pc:sldMk cId="2699330202" sldId="263"/>
        </pc:sldMkLst>
      </pc:sldChg>
      <pc:sldChg chg="modNotes">
        <pc:chgData name="Gillian Kierans" userId="S::esgkierans@glow.gov.uk::ca746afe-c9e5-4e66-ba4d-157ad1287b11" providerId="AD" clId="Web-{7304E87A-C43A-48BA-2599-D389D8A2A20A}" dt="2020-08-28T11:43:31.567" v="74"/>
        <pc:sldMkLst>
          <pc:docMk/>
          <pc:sldMk cId="2049978610" sldId="264"/>
        </pc:sldMkLst>
      </pc:sldChg>
      <pc:sldChg chg="modNotes">
        <pc:chgData name="Gillian Kierans" userId="S::esgkierans@glow.gov.uk::ca746afe-c9e5-4e66-ba4d-157ad1287b11" providerId="AD" clId="Web-{7304E87A-C43A-48BA-2599-D389D8A2A20A}" dt="2020-08-28T11:43:37.974" v="75"/>
        <pc:sldMkLst>
          <pc:docMk/>
          <pc:sldMk cId="1679153873" sldId="265"/>
        </pc:sldMkLst>
      </pc:sldChg>
      <pc:sldChg chg="modNotes">
        <pc:chgData name="Gillian Kierans" userId="S::esgkierans@glow.gov.uk::ca746afe-c9e5-4e66-ba4d-157ad1287b11" providerId="AD" clId="Web-{7304E87A-C43A-48BA-2599-D389D8A2A20A}" dt="2020-08-28T11:44:12.258" v="81"/>
        <pc:sldMkLst>
          <pc:docMk/>
          <pc:sldMk cId="548839400" sldId="266"/>
        </pc:sldMkLst>
      </pc:sldChg>
      <pc:sldChg chg="modNotes">
        <pc:chgData name="Gillian Kierans" userId="S::esgkierans@glow.gov.uk::ca746afe-c9e5-4e66-ba4d-157ad1287b11" providerId="AD" clId="Web-{7304E87A-C43A-48BA-2599-D389D8A2A20A}" dt="2020-08-28T11:43:45.959" v="76"/>
        <pc:sldMkLst>
          <pc:docMk/>
          <pc:sldMk cId="551897470" sldId="267"/>
        </pc:sldMkLst>
      </pc:sldChg>
      <pc:sldChg chg="modNotes">
        <pc:chgData name="Gillian Kierans" userId="S::esgkierans@glow.gov.uk::ca746afe-c9e5-4e66-ba4d-157ad1287b11" providerId="AD" clId="Web-{7304E87A-C43A-48BA-2599-D389D8A2A20A}" dt="2020-08-28T11:43:07.722" v="71"/>
        <pc:sldMkLst>
          <pc:docMk/>
          <pc:sldMk cId="751563960" sldId="268"/>
        </pc:sldMkLst>
      </pc:sldChg>
      <pc:sldChg chg="modNotes">
        <pc:chgData name="Gillian Kierans" userId="S::esgkierans@glow.gov.uk::ca746afe-c9e5-4e66-ba4d-157ad1287b11" providerId="AD" clId="Web-{7304E87A-C43A-48BA-2599-D389D8A2A20A}" dt="2020-08-28T11:43:51.210" v="77"/>
        <pc:sldMkLst>
          <pc:docMk/>
          <pc:sldMk cId="4259273927" sldId="269"/>
        </pc:sldMkLst>
      </pc:sldChg>
      <pc:sldChg chg="modNotes">
        <pc:chgData name="Gillian Kierans" userId="S::esgkierans@glow.gov.uk::ca746afe-c9e5-4e66-ba4d-157ad1287b11" providerId="AD" clId="Web-{7304E87A-C43A-48BA-2599-D389D8A2A20A}" dt="2020-08-28T11:43:54.851" v="78"/>
        <pc:sldMkLst>
          <pc:docMk/>
          <pc:sldMk cId="4242915055" sldId="270"/>
        </pc:sldMkLst>
      </pc:sldChg>
      <pc:sldChg chg="modNotes">
        <pc:chgData name="Gillian Kierans" userId="S::esgkierans@glow.gov.uk::ca746afe-c9e5-4e66-ba4d-157ad1287b11" providerId="AD" clId="Web-{7304E87A-C43A-48BA-2599-D389D8A2A20A}" dt="2020-08-28T11:43:58.789" v="79"/>
        <pc:sldMkLst>
          <pc:docMk/>
          <pc:sldMk cId="3609070143" sldId="271"/>
        </pc:sldMkLst>
      </pc:sldChg>
      <pc:sldChg chg="modNotes">
        <pc:chgData name="Gillian Kierans" userId="S::esgkierans@glow.gov.uk::ca746afe-c9e5-4e66-ba4d-157ad1287b11" providerId="AD" clId="Web-{7304E87A-C43A-48BA-2599-D389D8A2A20A}" dt="2020-08-28T11:44:05.148" v="80"/>
        <pc:sldMkLst>
          <pc:docMk/>
          <pc:sldMk cId="2344128523" sldId="272"/>
        </pc:sldMkLst>
      </pc:sldChg>
      <pc:sldChg chg="modSp modNotes">
        <pc:chgData name="Gillian Kierans" userId="S::esgkierans@glow.gov.uk::ca746afe-c9e5-4e66-ba4d-157ad1287b11" providerId="AD" clId="Web-{7304E87A-C43A-48BA-2599-D389D8A2A20A}" dt="2020-08-28T11:44:29.057" v="122" actId="20577"/>
        <pc:sldMkLst>
          <pc:docMk/>
          <pc:sldMk cId="1482175882" sldId="273"/>
        </pc:sldMkLst>
        <pc:spChg chg="mod">
          <ac:chgData name="Gillian Kierans" userId="S::esgkierans@glow.gov.uk::ca746afe-c9e5-4e66-ba4d-157ad1287b11" providerId="AD" clId="Web-{7304E87A-C43A-48BA-2599-D389D8A2A20A}" dt="2020-08-28T11:44:29.057" v="122" actId="20577"/>
          <ac:spMkLst>
            <pc:docMk/>
            <pc:sldMk cId="1482175882" sldId="273"/>
            <ac:spMk id="3" creationId="{00000000-0000-0000-0000-000000000000}"/>
          </ac:spMkLst>
        </pc:spChg>
      </pc:sldChg>
      <pc:sldChg chg="modNotes">
        <pc:chgData name="Gillian Kierans" userId="S::esgkierans@glow.gov.uk::ca746afe-c9e5-4e66-ba4d-157ad1287b11" providerId="AD" clId="Web-{7304E87A-C43A-48BA-2599-D389D8A2A20A}" dt="2020-08-28T11:43:19.832" v="72"/>
        <pc:sldMkLst>
          <pc:docMk/>
          <pc:sldMk cId="2115034982" sldId="285"/>
        </pc:sldMkLst>
      </pc:sldChg>
    </pc:docChg>
  </pc:docChgLst>
  <pc:docChgLst>
    <pc:chgData name="Gillian Kierans" userId="S::esgkierans@glow.gov.uk::ca746afe-c9e5-4e66-ba4d-157ad1287b11" providerId="AD" clId="Web-{13373E6D-E8E8-4A5B-8270-A56363516B72}"/>
    <pc:docChg chg="modSld">
      <pc:chgData name="Gillian Kierans" userId="S::esgkierans@glow.gov.uk::ca746afe-c9e5-4e66-ba4d-157ad1287b11" providerId="AD" clId="Web-{13373E6D-E8E8-4A5B-8270-A56363516B72}" dt="2020-08-17T19:19:50.641" v="19" actId="1076"/>
      <pc:docMkLst>
        <pc:docMk/>
      </pc:docMkLst>
      <pc:sldChg chg="addSp delSp modSp">
        <pc:chgData name="Gillian Kierans" userId="S::esgkierans@glow.gov.uk::ca746afe-c9e5-4e66-ba4d-157ad1287b11" providerId="AD" clId="Web-{13373E6D-E8E8-4A5B-8270-A56363516B72}" dt="2020-08-17T19:19:50.641" v="19" actId="1076"/>
        <pc:sldMkLst>
          <pc:docMk/>
          <pc:sldMk cId="4092102761" sldId="276"/>
        </pc:sldMkLst>
        <pc:spChg chg="del">
          <ac:chgData name="Gillian Kierans" userId="S::esgkierans@glow.gov.uk::ca746afe-c9e5-4e66-ba4d-157ad1287b11" providerId="AD" clId="Web-{13373E6D-E8E8-4A5B-8270-A56363516B72}" dt="2020-08-17T19:19:10.234" v="9"/>
          <ac:spMkLst>
            <pc:docMk/>
            <pc:sldMk cId="4092102761" sldId="276"/>
            <ac:spMk id="2" creationId="{DC7F5E7A-A8EC-4D5B-B422-406F393DE6D9}"/>
          </ac:spMkLst>
        </pc:spChg>
        <pc:spChg chg="add del mod">
          <ac:chgData name="Gillian Kierans" userId="S::esgkierans@glow.gov.uk::ca746afe-c9e5-4e66-ba4d-157ad1287b11" providerId="AD" clId="Web-{13373E6D-E8E8-4A5B-8270-A56363516B72}" dt="2020-08-17T19:06:37.552" v="3"/>
          <ac:spMkLst>
            <pc:docMk/>
            <pc:sldMk cId="4092102761" sldId="276"/>
            <ac:spMk id="3" creationId="{B4F776B9-B118-47FF-882D-8BF2569B7A52}"/>
          </ac:spMkLst>
        </pc:spChg>
        <pc:spChg chg="add del mod">
          <ac:chgData name="Gillian Kierans" userId="S::esgkierans@glow.gov.uk::ca746afe-c9e5-4e66-ba4d-157ad1287b11" providerId="AD" clId="Web-{13373E6D-E8E8-4A5B-8270-A56363516B72}" dt="2020-08-17T19:19:14.500" v="10"/>
          <ac:spMkLst>
            <pc:docMk/>
            <pc:sldMk cId="4092102761" sldId="276"/>
            <ac:spMk id="6" creationId="{C72DB554-61C0-4BD1-BBF2-08BB05DF1AF5}"/>
          </ac:spMkLst>
        </pc:spChg>
        <pc:picChg chg="add mod modCrop">
          <ac:chgData name="Gillian Kierans" userId="S::esgkierans@glow.gov.uk::ca746afe-c9e5-4e66-ba4d-157ad1287b11" providerId="AD" clId="Web-{13373E6D-E8E8-4A5B-8270-A56363516B72}" dt="2020-08-17T19:19:50.641" v="19" actId="1076"/>
          <ac:picMkLst>
            <pc:docMk/>
            <pc:sldMk cId="4092102761" sldId="276"/>
            <ac:picMk id="4" creationId="{ECE69B4E-B72C-4683-8F2C-620D4F2292FA}"/>
          </ac:picMkLst>
        </pc:picChg>
      </pc:sldChg>
    </pc:docChg>
  </pc:docChgLst>
  <pc:docChgLst>
    <pc:chgData name="Emma McGill" userId="S::esemcgill@glow.gov.uk::002900c3-94d1-4cd8-8fa9-b3a1bf87093e" providerId="AD" clId="Web-{F8695EAC-1475-41E8-A661-6EF407B5E724}"/>
    <pc:docChg chg="modSld">
      <pc:chgData name="Emma McGill" userId="S::esemcgill@glow.gov.uk::002900c3-94d1-4cd8-8fa9-b3a1bf87093e" providerId="AD" clId="Web-{F8695EAC-1475-41E8-A661-6EF407B5E724}" dt="2020-08-18T13:50:47.560" v="20" actId="20577"/>
      <pc:docMkLst>
        <pc:docMk/>
      </pc:docMkLst>
      <pc:sldChg chg="modSp">
        <pc:chgData name="Emma McGill" userId="S::esemcgill@glow.gov.uk::002900c3-94d1-4cd8-8fa9-b3a1bf87093e" providerId="AD" clId="Web-{F8695EAC-1475-41E8-A661-6EF407B5E724}" dt="2020-08-18T13:50:31.699" v="18" actId="20577"/>
        <pc:sldMkLst>
          <pc:docMk/>
          <pc:sldMk cId="6644589" sldId="283"/>
        </pc:sldMkLst>
        <pc:spChg chg="mod">
          <ac:chgData name="Emma McGill" userId="S::esemcgill@glow.gov.uk::002900c3-94d1-4cd8-8fa9-b3a1bf87093e" providerId="AD" clId="Web-{F8695EAC-1475-41E8-A661-6EF407B5E724}" dt="2020-08-18T13:50:31.699" v="18" actId="20577"/>
          <ac:spMkLst>
            <pc:docMk/>
            <pc:sldMk cId="6644589" sldId="283"/>
            <ac:spMk id="3" creationId="{2D1AF9BE-53A9-421B-816F-88562C57BA8A}"/>
          </ac:spMkLst>
        </pc:spChg>
      </pc:sldChg>
    </pc:docChg>
  </pc:docChgLst>
  <pc:docChgLst>
    <pc:chgData name="Gillian Kierans" userId="S::esgkierans@glow.gov.uk::ca746afe-c9e5-4e66-ba4d-157ad1287b11" providerId="AD" clId="Web-{9CB2C1A7-6368-4249-9E71-A93CB9D26216}"/>
    <pc:docChg chg="addSld delSld modSld sldOrd">
      <pc:chgData name="Gillian Kierans" userId="S::esgkierans@glow.gov.uk::ca746afe-c9e5-4e66-ba4d-157ad1287b11" providerId="AD" clId="Web-{9CB2C1A7-6368-4249-9E71-A93CB9D26216}" dt="2020-08-14T09:36:04.648" v="711"/>
      <pc:docMkLst>
        <pc:docMk/>
      </pc:docMkLst>
      <pc:sldChg chg="del modNotes">
        <pc:chgData name="Gillian Kierans" userId="S::esgkierans@glow.gov.uk::ca746afe-c9e5-4e66-ba4d-157ad1287b11" providerId="AD" clId="Web-{9CB2C1A7-6368-4249-9E71-A93CB9D26216}" dt="2020-08-14T09:22:15.476" v="704"/>
        <pc:sldMkLst>
          <pc:docMk/>
          <pc:sldMk cId="1725287703" sldId="258"/>
        </pc:sldMkLst>
      </pc:sldChg>
      <pc:sldChg chg="del">
        <pc:chgData name="Gillian Kierans" userId="S::esgkierans@glow.gov.uk::ca746afe-c9e5-4e66-ba4d-157ad1287b11" providerId="AD" clId="Web-{9CB2C1A7-6368-4249-9E71-A93CB9D26216}" dt="2020-08-14T09:23:17.668" v="707"/>
        <pc:sldMkLst>
          <pc:docMk/>
          <pc:sldMk cId="2813775111" sldId="259"/>
        </pc:sldMkLst>
      </pc:sldChg>
      <pc:sldChg chg="modNotes">
        <pc:chgData name="Gillian Kierans" userId="S::esgkierans@glow.gov.uk::ca746afe-c9e5-4e66-ba4d-157ad1287b11" providerId="AD" clId="Web-{9CB2C1A7-6368-4249-9E71-A93CB9D26216}" dt="2020-08-14T09:26:47.172" v="710"/>
        <pc:sldMkLst>
          <pc:docMk/>
          <pc:sldMk cId="3709667093" sldId="261"/>
        </pc:sldMkLst>
      </pc:sldChg>
      <pc:sldChg chg="modSp new ord">
        <pc:chgData name="Gillian Kierans" userId="S::esgkierans@glow.gov.uk::ca746afe-c9e5-4e66-ba4d-157ad1287b11" providerId="AD" clId="Web-{9CB2C1A7-6368-4249-9E71-A93CB9D26216}" dt="2020-08-14T09:16:44.267" v="595" actId="20577"/>
        <pc:sldMkLst>
          <pc:docMk/>
          <pc:sldMk cId="4148903899" sldId="274"/>
        </pc:sldMkLst>
        <pc:spChg chg="mod">
          <ac:chgData name="Gillian Kierans" userId="S::esgkierans@glow.gov.uk::ca746afe-c9e5-4e66-ba4d-157ad1287b11" providerId="AD" clId="Web-{9CB2C1A7-6368-4249-9E71-A93CB9D26216}" dt="2020-08-14T09:13:14.404" v="57" actId="20577"/>
          <ac:spMkLst>
            <pc:docMk/>
            <pc:sldMk cId="4148903899" sldId="274"/>
            <ac:spMk id="2" creationId="{63D46AA9-6E54-4A17-A638-F2E6D567F7A7}"/>
          </ac:spMkLst>
        </pc:spChg>
        <pc:spChg chg="mod">
          <ac:chgData name="Gillian Kierans" userId="S::esgkierans@glow.gov.uk::ca746afe-c9e5-4e66-ba4d-157ad1287b11" providerId="AD" clId="Web-{9CB2C1A7-6368-4249-9E71-A93CB9D26216}" dt="2020-08-14T09:16:44.267" v="595" actId="20577"/>
          <ac:spMkLst>
            <pc:docMk/>
            <pc:sldMk cId="4148903899" sldId="274"/>
            <ac:spMk id="3" creationId="{007C4A84-8F20-4FF7-AA20-01C4FAD879D8}"/>
          </ac:spMkLst>
        </pc:spChg>
      </pc:sldChg>
      <pc:sldChg chg="ord modNotes">
        <pc:chgData name="Gillian Kierans" userId="S::esgkierans@glow.gov.uk::ca746afe-c9e5-4e66-ba4d-157ad1287b11" providerId="AD" clId="Web-{9CB2C1A7-6368-4249-9E71-A93CB9D26216}" dt="2020-08-14T09:22:35.134" v="706"/>
        <pc:sldMkLst>
          <pc:docMk/>
          <pc:sldMk cId="1223827521" sldId="275"/>
        </pc:sldMkLst>
      </pc:sldChg>
      <pc:sldChg chg="ord">
        <pc:chgData name="Gillian Kierans" userId="S::esgkierans@glow.gov.uk::ca746afe-c9e5-4e66-ba4d-157ad1287b11" providerId="AD" clId="Web-{9CB2C1A7-6368-4249-9E71-A93CB9D26216}" dt="2020-08-14T09:36:04.648" v="711"/>
        <pc:sldMkLst>
          <pc:docMk/>
          <pc:sldMk cId="4092102761" sldId="276"/>
        </pc:sldMkLst>
      </pc:sldChg>
    </pc:docChg>
  </pc:docChgLst>
  <pc:docChgLst>
    <pc:chgData name="Gillian Kierans" userId="S::esgkierans@glow.gov.uk::ca746afe-c9e5-4e66-ba4d-157ad1287b11" providerId="AD" clId="Web-{12CC089D-C596-49BE-B4DC-45B14CE0BF40}"/>
    <pc:docChg chg="addSld modSld">
      <pc:chgData name="Gillian Kierans" userId="S::esgkierans@glow.gov.uk::ca746afe-c9e5-4e66-ba4d-157ad1287b11" providerId="AD" clId="Web-{12CC089D-C596-49BE-B4DC-45B14CE0BF40}" dt="2020-08-18T07:14:04.204" v="114" actId="1076"/>
      <pc:docMkLst>
        <pc:docMk/>
      </pc:docMkLst>
      <pc:sldChg chg="modSp">
        <pc:chgData name="Gillian Kierans" userId="S::esgkierans@glow.gov.uk::ca746afe-c9e5-4e66-ba4d-157ad1287b11" providerId="AD" clId="Web-{12CC089D-C596-49BE-B4DC-45B14CE0BF40}" dt="2020-08-18T07:14:04.204" v="114" actId="1076"/>
        <pc:sldMkLst>
          <pc:docMk/>
          <pc:sldMk cId="4270290330" sldId="262"/>
        </pc:sldMkLst>
        <pc:spChg chg="mod">
          <ac:chgData name="Gillian Kierans" userId="S::esgkierans@glow.gov.uk::ca746afe-c9e5-4e66-ba4d-157ad1287b11" providerId="AD" clId="Web-{12CC089D-C596-49BE-B4DC-45B14CE0BF40}" dt="2020-08-18T07:14:00.313" v="112" actId="20577"/>
          <ac:spMkLst>
            <pc:docMk/>
            <pc:sldMk cId="4270290330" sldId="262"/>
            <ac:spMk id="3" creationId="{00000000-0000-0000-0000-000000000000}"/>
          </ac:spMkLst>
        </pc:spChg>
        <pc:graphicFrameChg chg="mod modGraphic">
          <ac:chgData name="Gillian Kierans" userId="S::esgkierans@glow.gov.uk::ca746afe-c9e5-4e66-ba4d-157ad1287b11" providerId="AD" clId="Web-{12CC089D-C596-49BE-B4DC-45B14CE0BF40}" dt="2020-08-18T07:13:44.923" v="99" actId="1076"/>
          <ac:graphicFrameMkLst>
            <pc:docMk/>
            <pc:sldMk cId="4270290330" sldId="262"/>
            <ac:graphicFrameMk id="4" creationId="{1D349998-A704-43EA-8DC1-F80F65337251}"/>
          </ac:graphicFrameMkLst>
        </pc:graphicFrameChg>
        <pc:graphicFrameChg chg="mod">
          <ac:chgData name="Gillian Kierans" userId="S::esgkierans@glow.gov.uk::ca746afe-c9e5-4e66-ba4d-157ad1287b11" providerId="AD" clId="Web-{12CC089D-C596-49BE-B4DC-45B14CE0BF40}" dt="2020-08-18T07:14:04.204" v="114" actId="1076"/>
          <ac:graphicFrameMkLst>
            <pc:docMk/>
            <pc:sldMk cId="4270290330" sldId="262"/>
            <ac:graphicFrameMk id="5" creationId="{6359DC2A-1EA9-4AD2-B13F-081FE1224A32}"/>
          </ac:graphicFrameMkLst>
        </pc:graphicFrameChg>
      </pc:sldChg>
      <pc:sldChg chg="modSp">
        <pc:chgData name="Gillian Kierans" userId="S::esgkierans@glow.gov.uk::ca746afe-c9e5-4e66-ba4d-157ad1287b11" providerId="AD" clId="Web-{12CC089D-C596-49BE-B4DC-45B14CE0BF40}" dt="2020-08-18T07:12:28.891" v="58" actId="20577"/>
        <pc:sldMkLst>
          <pc:docMk/>
          <pc:sldMk cId="4148903899" sldId="274"/>
        </pc:sldMkLst>
        <pc:spChg chg="mod">
          <ac:chgData name="Gillian Kierans" userId="S::esgkierans@glow.gov.uk::ca746afe-c9e5-4e66-ba4d-157ad1287b11" providerId="AD" clId="Web-{12CC089D-C596-49BE-B4DC-45B14CE0BF40}" dt="2020-08-18T07:12:28.891" v="58" actId="20577"/>
          <ac:spMkLst>
            <pc:docMk/>
            <pc:sldMk cId="4148903899" sldId="274"/>
            <ac:spMk id="2" creationId="{63D46AA9-6E54-4A17-A638-F2E6D567F7A7}"/>
          </ac:spMkLst>
        </pc:spChg>
      </pc:sldChg>
      <pc:sldChg chg="modSp">
        <pc:chgData name="Gillian Kierans" userId="S::esgkierans@glow.gov.uk::ca746afe-c9e5-4e66-ba4d-157ad1287b11" providerId="AD" clId="Web-{12CC089D-C596-49BE-B4DC-45B14CE0BF40}" dt="2020-08-18T07:12:43.797" v="88" actId="20577"/>
        <pc:sldMkLst>
          <pc:docMk/>
          <pc:sldMk cId="1223827521" sldId="275"/>
        </pc:sldMkLst>
        <pc:spChg chg="mod">
          <ac:chgData name="Gillian Kierans" userId="S::esgkierans@glow.gov.uk::ca746afe-c9e5-4e66-ba4d-157ad1287b11" providerId="AD" clId="Web-{12CC089D-C596-49BE-B4DC-45B14CE0BF40}" dt="2020-08-18T07:12:43.797" v="88" actId="20577"/>
          <ac:spMkLst>
            <pc:docMk/>
            <pc:sldMk cId="1223827521" sldId="275"/>
            <ac:spMk id="2" creationId="{B6BE7636-3CCE-498C-87DE-9389050F21E1}"/>
          </ac:spMkLst>
        </pc:spChg>
      </pc:sldChg>
      <pc:sldChg chg="addSp delSp modSp">
        <pc:chgData name="Gillian Kierans" userId="S::esgkierans@glow.gov.uk::ca746afe-c9e5-4e66-ba4d-157ad1287b11" providerId="AD" clId="Web-{12CC089D-C596-49BE-B4DC-45B14CE0BF40}" dt="2020-08-18T07:11:34.156" v="25" actId="1076"/>
        <pc:sldMkLst>
          <pc:docMk/>
          <pc:sldMk cId="4092102761" sldId="276"/>
        </pc:sldMkLst>
        <pc:picChg chg="add del mod">
          <ac:chgData name="Gillian Kierans" userId="S::esgkierans@glow.gov.uk::ca746afe-c9e5-4e66-ba4d-157ad1287b11" providerId="AD" clId="Web-{12CC089D-C596-49BE-B4DC-45B14CE0BF40}" dt="2020-08-18T07:10:53.656" v="18"/>
          <ac:picMkLst>
            <pc:docMk/>
            <pc:sldMk cId="4092102761" sldId="276"/>
            <ac:picMk id="2" creationId="{8F31CD3B-3C70-4BF0-BA91-AF0605CF0D10}"/>
          </ac:picMkLst>
        </pc:picChg>
        <pc:picChg chg="add mod">
          <ac:chgData name="Gillian Kierans" userId="S::esgkierans@glow.gov.uk::ca746afe-c9e5-4e66-ba4d-157ad1287b11" providerId="AD" clId="Web-{12CC089D-C596-49BE-B4DC-45B14CE0BF40}" dt="2020-08-18T07:11:34.156" v="25" actId="1076"/>
          <ac:picMkLst>
            <pc:docMk/>
            <pc:sldMk cId="4092102761" sldId="276"/>
            <ac:picMk id="3" creationId="{66C17A65-3D8A-4784-97B6-A8458DA21C72}"/>
          </ac:picMkLst>
        </pc:picChg>
        <pc:picChg chg="del">
          <ac:chgData name="Gillian Kierans" userId="S::esgkierans@glow.gov.uk::ca746afe-c9e5-4e66-ba4d-157ad1287b11" providerId="AD" clId="Web-{12CC089D-C596-49BE-B4DC-45B14CE0BF40}" dt="2020-08-18T07:09:05.734" v="0"/>
          <ac:picMkLst>
            <pc:docMk/>
            <pc:sldMk cId="4092102761" sldId="276"/>
            <ac:picMk id="4" creationId="{ECE69B4E-B72C-4683-8F2C-620D4F2292FA}"/>
          </ac:picMkLst>
        </pc:picChg>
      </pc:sldChg>
      <pc:sldChg chg="addSp delSp modSp new mod setBg">
        <pc:chgData name="Gillian Kierans" userId="S::esgkierans@glow.gov.uk::ca746afe-c9e5-4e66-ba4d-157ad1287b11" providerId="AD" clId="Web-{12CC089D-C596-49BE-B4DC-45B14CE0BF40}" dt="2020-08-18T07:10:49.391" v="17" actId="1076"/>
        <pc:sldMkLst>
          <pc:docMk/>
          <pc:sldMk cId="2003224074" sldId="279"/>
        </pc:sldMkLst>
        <pc:spChg chg="add del">
          <ac:chgData name="Gillian Kierans" userId="S::esgkierans@glow.gov.uk::ca746afe-c9e5-4e66-ba4d-157ad1287b11" providerId="AD" clId="Web-{12CC089D-C596-49BE-B4DC-45B14CE0BF40}" dt="2020-08-18T07:10:35.797" v="12"/>
          <ac:spMkLst>
            <pc:docMk/>
            <pc:sldMk cId="2003224074" sldId="279"/>
            <ac:spMk id="7" creationId="{42A4FC2C-047E-45A5-965D-8E1E3BF09BC6}"/>
          </ac:spMkLst>
        </pc:spChg>
        <pc:picChg chg="add mod">
          <ac:chgData name="Gillian Kierans" userId="S::esgkierans@glow.gov.uk::ca746afe-c9e5-4e66-ba4d-157ad1287b11" providerId="AD" clId="Web-{12CC089D-C596-49BE-B4DC-45B14CE0BF40}" dt="2020-08-18T07:10:49.391" v="17" actId="1076"/>
          <ac:picMkLst>
            <pc:docMk/>
            <pc:sldMk cId="2003224074" sldId="279"/>
            <ac:picMk id="2" creationId="{919CCE5A-14A0-44D3-A1CA-30E48DB5DC58}"/>
          </ac:picMkLst>
        </pc:picChg>
      </pc:sldChg>
    </pc:docChg>
  </pc:docChgLst>
  <pc:docChgLst>
    <pc:chgData name="Gillian Kierans" userId="S::esgkierans@glow.gov.uk::ca746afe-c9e5-4e66-ba4d-157ad1287b11" providerId="AD" clId="Web-{2164B8E9-44ED-4173-AD5F-7530611A47FC}"/>
    <pc:docChg chg="modSld">
      <pc:chgData name="Gillian Kierans" userId="S::esgkierans@glow.gov.uk::ca746afe-c9e5-4e66-ba4d-157ad1287b11" providerId="AD" clId="Web-{2164B8E9-44ED-4173-AD5F-7530611A47FC}" dt="2020-08-14T09:06:54.101" v="76" actId="20577"/>
      <pc:docMkLst>
        <pc:docMk/>
      </pc:docMkLst>
      <pc:sldChg chg="modSp">
        <pc:chgData name="Gillian Kierans" userId="S::esgkierans@glow.gov.uk::ca746afe-c9e5-4e66-ba4d-157ad1287b11" providerId="AD" clId="Web-{2164B8E9-44ED-4173-AD5F-7530611A47FC}" dt="2020-08-14T09:06:52.242" v="74" actId="20577"/>
        <pc:sldMkLst>
          <pc:docMk/>
          <pc:sldMk cId="1143807398" sldId="257"/>
        </pc:sldMkLst>
        <pc:spChg chg="mod">
          <ac:chgData name="Gillian Kierans" userId="S::esgkierans@glow.gov.uk::ca746afe-c9e5-4e66-ba4d-157ad1287b11" providerId="AD" clId="Web-{2164B8E9-44ED-4173-AD5F-7530611A47FC}" dt="2020-08-14T09:06:52.242" v="74" actId="20577"/>
          <ac:spMkLst>
            <pc:docMk/>
            <pc:sldMk cId="1143807398" sldId="257"/>
            <ac:spMk id="8" creationId="{00000000-0000-0000-0000-000000000000}"/>
          </ac:spMkLst>
        </pc:spChg>
      </pc:sldChg>
    </pc:docChg>
  </pc:docChgLst>
  <pc:docChgLst>
    <pc:chgData name="Emma McGill" userId="S::esemcgill@glow.gov.uk::002900c3-94d1-4cd8-8fa9-b3a1bf87093e" providerId="AD" clId="Web-{A1594166-464C-4D0D-9F62-A6DF6BCA573B}"/>
    <pc:docChg chg="modSld">
      <pc:chgData name="Emma McGill" userId="S::esemcgill@glow.gov.uk::002900c3-94d1-4cd8-8fa9-b3a1bf87093e" providerId="AD" clId="Web-{A1594166-464C-4D0D-9F62-A6DF6BCA573B}" dt="2020-08-18T13:43:40.398" v="4" actId="20577"/>
      <pc:docMkLst>
        <pc:docMk/>
      </pc:docMkLst>
      <pc:sldChg chg="modSp">
        <pc:chgData name="Emma McGill" userId="S::esemcgill@glow.gov.uk::002900c3-94d1-4cd8-8fa9-b3a1bf87093e" providerId="AD" clId="Web-{A1594166-464C-4D0D-9F62-A6DF6BCA573B}" dt="2020-08-18T13:43:19.772" v="2" actId="20577"/>
        <pc:sldMkLst>
          <pc:docMk/>
          <pc:sldMk cId="628893623" sldId="282"/>
        </pc:sldMkLst>
        <pc:spChg chg="mod">
          <ac:chgData name="Emma McGill" userId="S::esemcgill@glow.gov.uk::002900c3-94d1-4cd8-8fa9-b3a1bf87093e" providerId="AD" clId="Web-{A1594166-464C-4D0D-9F62-A6DF6BCA573B}" dt="2020-08-18T13:43:19.772" v="2" actId="20577"/>
          <ac:spMkLst>
            <pc:docMk/>
            <pc:sldMk cId="628893623" sldId="282"/>
            <ac:spMk id="3" creationId="{924D0EA6-C841-425A-9A42-3F8ADF4C1FB0}"/>
          </ac:spMkLst>
        </pc:spChg>
      </pc:sldChg>
    </pc:docChg>
  </pc:docChgLst>
  <pc:docChgLst>
    <pc:chgData name="Gillian Kierans" userId="S::esgkierans@glow.gov.uk::ca746afe-c9e5-4e66-ba4d-157ad1287b11" providerId="AD" clId="Web-{FFBEEBE1-ABA1-4C7C-8D0F-66505F60065F}"/>
    <pc:docChg chg="addSld modSld sldOrd">
      <pc:chgData name="Gillian Kierans" userId="S::esgkierans@glow.gov.uk::ca746afe-c9e5-4e66-ba4d-157ad1287b11" providerId="AD" clId="Web-{FFBEEBE1-ABA1-4C7C-8D0F-66505F60065F}" dt="2020-08-18T14:23:34.668" v="2299" actId="20577"/>
      <pc:docMkLst>
        <pc:docMk/>
      </pc:docMkLst>
      <pc:sldChg chg="addSp modSp">
        <pc:chgData name="Gillian Kierans" userId="S::esgkierans@glow.gov.uk::ca746afe-c9e5-4e66-ba4d-157ad1287b11" providerId="AD" clId="Web-{FFBEEBE1-ABA1-4C7C-8D0F-66505F60065F}" dt="2020-08-18T14:13:53.791" v="2210" actId="1076"/>
        <pc:sldMkLst>
          <pc:docMk/>
          <pc:sldMk cId="1482175882" sldId="273"/>
        </pc:sldMkLst>
        <pc:spChg chg="add mod">
          <ac:chgData name="Gillian Kierans" userId="S::esgkierans@glow.gov.uk::ca746afe-c9e5-4e66-ba4d-157ad1287b11" providerId="AD" clId="Web-{FFBEEBE1-ABA1-4C7C-8D0F-66505F60065F}" dt="2020-08-18T14:13:53.791" v="2210" actId="1076"/>
          <ac:spMkLst>
            <pc:docMk/>
            <pc:sldMk cId="1482175882" sldId="273"/>
            <ac:spMk id="2" creationId="{C2C7AA1D-3373-4F53-BAFC-692D0347FCC2}"/>
          </ac:spMkLst>
        </pc:spChg>
        <pc:spChg chg="mod">
          <ac:chgData name="Gillian Kierans" userId="S::esgkierans@glow.gov.uk::ca746afe-c9e5-4e66-ba4d-157ad1287b11" providerId="AD" clId="Web-{FFBEEBE1-ABA1-4C7C-8D0F-66505F60065F}" dt="2020-08-18T14:13:50.275" v="2209" actId="1076"/>
          <ac:spMkLst>
            <pc:docMk/>
            <pc:sldMk cId="1482175882" sldId="273"/>
            <ac:spMk id="3" creationId="{00000000-0000-0000-0000-000000000000}"/>
          </ac:spMkLst>
        </pc:spChg>
      </pc:sldChg>
      <pc:sldChg chg="modSp">
        <pc:chgData name="Gillian Kierans" userId="S::esgkierans@glow.gov.uk::ca746afe-c9e5-4e66-ba4d-157ad1287b11" providerId="AD" clId="Web-{FFBEEBE1-ABA1-4C7C-8D0F-66505F60065F}" dt="2020-08-18T14:16:20.045" v="2233" actId="20577"/>
        <pc:sldMkLst>
          <pc:docMk/>
          <pc:sldMk cId="4148903899" sldId="274"/>
        </pc:sldMkLst>
        <pc:spChg chg="mod">
          <ac:chgData name="Gillian Kierans" userId="S::esgkierans@glow.gov.uk::ca746afe-c9e5-4e66-ba4d-157ad1287b11" providerId="AD" clId="Web-{FFBEEBE1-ABA1-4C7C-8D0F-66505F60065F}" dt="2020-08-18T14:16:20.045" v="2233" actId="20577"/>
          <ac:spMkLst>
            <pc:docMk/>
            <pc:sldMk cId="4148903899" sldId="274"/>
            <ac:spMk id="3" creationId="{007C4A84-8F20-4FF7-AA20-01C4FAD879D8}"/>
          </ac:spMkLst>
        </pc:spChg>
      </pc:sldChg>
      <pc:sldChg chg="modSp">
        <pc:chgData name="Gillian Kierans" userId="S::esgkierans@glow.gov.uk::ca746afe-c9e5-4e66-ba4d-157ad1287b11" providerId="AD" clId="Web-{FFBEEBE1-ABA1-4C7C-8D0F-66505F60065F}" dt="2020-08-18T13:37:33.800" v="660" actId="20577"/>
        <pc:sldMkLst>
          <pc:docMk/>
          <pc:sldMk cId="3654237854" sldId="281"/>
        </pc:sldMkLst>
        <pc:spChg chg="mod">
          <ac:chgData name="Gillian Kierans" userId="S::esgkierans@glow.gov.uk::ca746afe-c9e5-4e66-ba4d-157ad1287b11" providerId="AD" clId="Web-{FFBEEBE1-ABA1-4C7C-8D0F-66505F60065F}" dt="2020-08-18T13:37:33.800" v="660" actId="20577"/>
          <ac:spMkLst>
            <pc:docMk/>
            <pc:sldMk cId="3654237854" sldId="281"/>
            <ac:spMk id="3" creationId="{1637B16B-851E-42A8-8DA7-7345CF832727}"/>
          </ac:spMkLst>
        </pc:spChg>
      </pc:sldChg>
      <pc:sldChg chg="modSp">
        <pc:chgData name="Gillian Kierans" userId="S::esgkierans@glow.gov.uk::ca746afe-c9e5-4e66-ba4d-157ad1287b11" providerId="AD" clId="Web-{FFBEEBE1-ABA1-4C7C-8D0F-66505F60065F}" dt="2020-08-18T13:47:43.366" v="978" actId="20577"/>
        <pc:sldMkLst>
          <pc:docMk/>
          <pc:sldMk cId="628893623" sldId="282"/>
        </pc:sldMkLst>
        <pc:spChg chg="mod">
          <ac:chgData name="Gillian Kierans" userId="S::esgkierans@glow.gov.uk::ca746afe-c9e5-4e66-ba4d-157ad1287b11" providerId="AD" clId="Web-{FFBEEBE1-ABA1-4C7C-8D0F-66505F60065F}" dt="2020-08-18T13:47:43.366" v="978" actId="20577"/>
          <ac:spMkLst>
            <pc:docMk/>
            <pc:sldMk cId="628893623" sldId="282"/>
            <ac:spMk id="3" creationId="{924D0EA6-C841-425A-9A42-3F8ADF4C1FB0}"/>
          </ac:spMkLst>
        </pc:spChg>
      </pc:sldChg>
      <pc:sldChg chg="modSp">
        <pc:chgData name="Gillian Kierans" userId="S::esgkierans@glow.gov.uk::ca746afe-c9e5-4e66-ba4d-157ad1287b11" providerId="AD" clId="Web-{FFBEEBE1-ABA1-4C7C-8D0F-66505F60065F}" dt="2020-08-18T13:52:01.921" v="1243" actId="20577"/>
        <pc:sldMkLst>
          <pc:docMk/>
          <pc:sldMk cId="6644589" sldId="283"/>
        </pc:sldMkLst>
        <pc:spChg chg="mod">
          <ac:chgData name="Gillian Kierans" userId="S::esgkierans@glow.gov.uk::ca746afe-c9e5-4e66-ba4d-157ad1287b11" providerId="AD" clId="Web-{FFBEEBE1-ABA1-4C7C-8D0F-66505F60065F}" dt="2020-08-18T13:52:01.921" v="1243" actId="20577"/>
          <ac:spMkLst>
            <pc:docMk/>
            <pc:sldMk cId="6644589" sldId="283"/>
            <ac:spMk id="3" creationId="{2D1AF9BE-53A9-421B-816F-88562C57BA8A}"/>
          </ac:spMkLst>
        </pc:spChg>
      </pc:sldChg>
      <pc:sldChg chg="addSp delSp modSp">
        <pc:chgData name="Gillian Kierans" userId="S::esgkierans@glow.gov.uk::ca746afe-c9e5-4e66-ba4d-157ad1287b11" providerId="AD" clId="Web-{FFBEEBE1-ABA1-4C7C-8D0F-66505F60065F}" dt="2020-08-18T14:23:32.606" v="2296" actId="20577"/>
        <pc:sldMkLst>
          <pc:docMk/>
          <pc:sldMk cId="2649231634" sldId="284"/>
        </pc:sldMkLst>
        <pc:spChg chg="del">
          <ac:chgData name="Gillian Kierans" userId="S::esgkierans@glow.gov.uk::ca746afe-c9e5-4e66-ba4d-157ad1287b11" providerId="AD" clId="Web-{FFBEEBE1-ABA1-4C7C-8D0F-66505F60065F}" dt="2020-08-18T14:01:18.392" v="1372"/>
          <ac:spMkLst>
            <pc:docMk/>
            <pc:sldMk cId="2649231634" sldId="284"/>
            <ac:spMk id="2" creationId="{17FEF720-1A91-4E3A-9C43-A8D45ACA057B}"/>
          </ac:spMkLst>
        </pc:spChg>
        <pc:spChg chg="mod">
          <ac:chgData name="Gillian Kierans" userId="S::esgkierans@glow.gov.uk::ca746afe-c9e5-4e66-ba4d-157ad1287b11" providerId="AD" clId="Web-{FFBEEBE1-ABA1-4C7C-8D0F-66505F60065F}" dt="2020-08-18T14:23:32.606" v="2296" actId="20577"/>
          <ac:spMkLst>
            <pc:docMk/>
            <pc:sldMk cId="2649231634" sldId="284"/>
            <ac:spMk id="3" creationId="{6C9917CA-A5B6-4A08-8FFB-33ED836551AB}"/>
          </ac:spMkLst>
        </pc:spChg>
        <pc:spChg chg="add mod">
          <ac:chgData name="Gillian Kierans" userId="S::esgkierans@glow.gov.uk::ca746afe-c9e5-4e66-ba4d-157ad1287b11" providerId="AD" clId="Web-{FFBEEBE1-ABA1-4C7C-8D0F-66505F60065F}" dt="2020-08-18T14:01:55.581" v="1406" actId="1076"/>
          <ac:spMkLst>
            <pc:docMk/>
            <pc:sldMk cId="2649231634" sldId="284"/>
            <ac:spMk id="4" creationId="{A720CBC4-24E3-45BB-A546-1E5FE1A359AA}"/>
          </ac:spMkLst>
        </pc:spChg>
        <pc:spChg chg="add del mod">
          <ac:chgData name="Gillian Kierans" userId="S::esgkierans@glow.gov.uk::ca746afe-c9e5-4e66-ba4d-157ad1287b11" providerId="AD" clId="Web-{FFBEEBE1-ABA1-4C7C-8D0F-66505F60065F}" dt="2020-08-18T14:01:29.220" v="1376"/>
          <ac:spMkLst>
            <pc:docMk/>
            <pc:sldMk cId="2649231634" sldId="284"/>
            <ac:spMk id="8" creationId="{2DE84F98-F645-4A69-B1EF-AE9DE34BE889}"/>
          </ac:spMkLst>
        </pc:spChg>
        <pc:spChg chg="add del mod">
          <ac:chgData name="Gillian Kierans" userId="S::esgkierans@glow.gov.uk::ca746afe-c9e5-4e66-ba4d-157ad1287b11" providerId="AD" clId="Web-{FFBEEBE1-ABA1-4C7C-8D0F-66505F60065F}" dt="2020-08-18T14:01:34.908" v="1377"/>
          <ac:spMkLst>
            <pc:docMk/>
            <pc:sldMk cId="2649231634" sldId="284"/>
            <ac:spMk id="10" creationId="{256A4578-6E1C-4CD5-8724-91ECFD0CE25F}"/>
          </ac:spMkLst>
        </pc:spChg>
      </pc:sldChg>
      <pc:sldChg chg="add ord replId">
        <pc:chgData name="Gillian Kierans" userId="S::esgkierans@glow.gov.uk::ca746afe-c9e5-4e66-ba4d-157ad1287b11" providerId="AD" clId="Web-{FFBEEBE1-ABA1-4C7C-8D0F-66505F60065F}" dt="2020-08-18T13:56:01.710" v="1247"/>
        <pc:sldMkLst>
          <pc:docMk/>
          <pc:sldMk cId="2115034982" sldId="285"/>
        </pc:sldMkLst>
      </pc:sldChg>
      <pc:sldChg chg="modSp add replId">
        <pc:chgData name="Gillian Kierans" userId="S::esgkierans@glow.gov.uk::ca746afe-c9e5-4e66-ba4d-157ad1287b11" providerId="AD" clId="Web-{FFBEEBE1-ABA1-4C7C-8D0F-66505F60065F}" dt="2020-08-18T14:08:45.219" v="1947" actId="20577"/>
        <pc:sldMkLst>
          <pc:docMk/>
          <pc:sldMk cId="614416101" sldId="286"/>
        </pc:sldMkLst>
        <pc:spChg chg="mod">
          <ac:chgData name="Gillian Kierans" userId="S::esgkierans@glow.gov.uk::ca746afe-c9e5-4e66-ba4d-157ad1287b11" providerId="AD" clId="Web-{FFBEEBE1-ABA1-4C7C-8D0F-66505F60065F}" dt="2020-08-18T14:08:45.219" v="1947" actId="20577"/>
          <ac:spMkLst>
            <pc:docMk/>
            <pc:sldMk cId="614416101" sldId="286"/>
            <ac:spMk id="3" creationId="{6C9917CA-A5B6-4A08-8FFB-33ED836551AB}"/>
          </ac:spMkLst>
        </pc:spChg>
      </pc:sldChg>
      <pc:sldChg chg="addSp modSp new ord">
        <pc:chgData name="Gillian Kierans" userId="S::esgkierans@glow.gov.uk::ca746afe-c9e5-4e66-ba4d-157ad1287b11" providerId="AD" clId="Web-{FFBEEBE1-ABA1-4C7C-8D0F-66505F60065F}" dt="2020-08-18T14:18:15.080" v="2287" actId="20577"/>
        <pc:sldMkLst>
          <pc:docMk/>
          <pc:sldMk cId="3488714358" sldId="287"/>
        </pc:sldMkLst>
        <pc:spChg chg="add mod">
          <ac:chgData name="Gillian Kierans" userId="S::esgkierans@glow.gov.uk::ca746afe-c9e5-4e66-ba4d-157ad1287b11" providerId="AD" clId="Web-{FFBEEBE1-ABA1-4C7C-8D0F-66505F60065F}" dt="2020-08-18T14:18:15.080" v="2287" actId="20577"/>
          <ac:spMkLst>
            <pc:docMk/>
            <pc:sldMk cId="3488714358" sldId="287"/>
            <ac:spMk id="3" creationId="{F5FE3ECF-6F89-4B22-AED0-DB6D294B1D4F}"/>
          </ac:spMkLst>
        </pc:spChg>
      </pc:sldChg>
    </pc:docChg>
  </pc:docChgLst>
  <pc:docChgLst>
    <pc:chgData name="Gillian Kierans" userId="S::esgkierans@glow.gov.uk::ca746afe-c9e5-4e66-ba4d-157ad1287b11" providerId="AD" clId="Web-{5E197D35-6443-4336-A2B2-79AF227243A4}"/>
    <pc:docChg chg="modSld">
      <pc:chgData name="Gillian Kierans" userId="S::esgkierans@glow.gov.uk::ca746afe-c9e5-4e66-ba4d-157ad1287b11" providerId="AD" clId="Web-{5E197D35-6443-4336-A2B2-79AF227243A4}" dt="2020-08-18T14:31:02.430" v="69" actId="1076"/>
      <pc:docMkLst>
        <pc:docMk/>
      </pc:docMkLst>
      <pc:sldChg chg="addSp modSp">
        <pc:chgData name="Gillian Kierans" userId="S::esgkierans@glow.gov.uk::ca746afe-c9e5-4e66-ba4d-157ad1287b11" providerId="AD" clId="Web-{5E197D35-6443-4336-A2B2-79AF227243A4}" dt="2020-08-18T14:31:02.430" v="69" actId="1076"/>
        <pc:sldMkLst>
          <pc:docMk/>
          <pc:sldMk cId="3488714358" sldId="287"/>
        </pc:sldMkLst>
        <pc:spChg chg="mod">
          <ac:chgData name="Gillian Kierans" userId="S::esgkierans@glow.gov.uk::ca746afe-c9e5-4e66-ba4d-157ad1287b11" providerId="AD" clId="Web-{5E197D35-6443-4336-A2B2-79AF227243A4}" dt="2020-08-18T14:30:57.977" v="68" actId="1076"/>
          <ac:spMkLst>
            <pc:docMk/>
            <pc:sldMk cId="3488714358" sldId="287"/>
            <ac:spMk id="3" creationId="{F5FE3ECF-6F89-4B22-AED0-DB6D294B1D4F}"/>
          </ac:spMkLst>
        </pc:spChg>
        <pc:spChg chg="add mod">
          <ac:chgData name="Gillian Kierans" userId="S::esgkierans@glow.gov.uk::ca746afe-c9e5-4e66-ba4d-157ad1287b11" providerId="AD" clId="Web-{5E197D35-6443-4336-A2B2-79AF227243A4}" dt="2020-08-18T14:29:13.724" v="49" actId="14100"/>
          <ac:spMkLst>
            <pc:docMk/>
            <pc:sldMk cId="3488714358" sldId="287"/>
            <ac:spMk id="4" creationId="{F009611E-7841-4DB5-8B9A-9B5333DE7627}"/>
          </ac:spMkLst>
        </pc:spChg>
        <pc:spChg chg="add mod">
          <ac:chgData name="Gillian Kierans" userId="S::esgkierans@glow.gov.uk::ca746afe-c9e5-4e66-ba4d-157ad1287b11" providerId="AD" clId="Web-{5E197D35-6443-4336-A2B2-79AF227243A4}" dt="2020-08-18T14:29:25.209" v="54" actId="20577"/>
          <ac:spMkLst>
            <pc:docMk/>
            <pc:sldMk cId="3488714358" sldId="287"/>
            <ac:spMk id="5" creationId="{B30C0221-4E9E-4090-9CC2-DB9A003D7A3C}"/>
          </ac:spMkLst>
        </pc:spChg>
        <pc:picChg chg="add mod">
          <ac:chgData name="Gillian Kierans" userId="S::esgkierans@glow.gov.uk::ca746afe-c9e5-4e66-ba4d-157ad1287b11" providerId="AD" clId="Web-{5E197D35-6443-4336-A2B2-79AF227243A4}" dt="2020-08-18T14:30:55.477" v="67" actId="1076"/>
          <ac:picMkLst>
            <pc:docMk/>
            <pc:sldMk cId="3488714358" sldId="287"/>
            <ac:picMk id="2" creationId="{73633B65-37E1-4E7E-9BD4-F22380358475}"/>
          </ac:picMkLst>
        </pc:picChg>
        <pc:picChg chg="add mod">
          <ac:chgData name="Gillian Kierans" userId="S::esgkierans@glow.gov.uk::ca746afe-c9e5-4e66-ba4d-157ad1287b11" providerId="AD" clId="Web-{5E197D35-6443-4336-A2B2-79AF227243A4}" dt="2020-08-18T14:31:02.430" v="69" actId="1076"/>
          <ac:picMkLst>
            <pc:docMk/>
            <pc:sldMk cId="3488714358" sldId="287"/>
            <ac:picMk id="6" creationId="{FB8A241F-5E4F-4654-9788-6B76DF2D2CC4}"/>
          </ac:picMkLst>
        </pc:picChg>
      </pc:sldChg>
    </pc:docChg>
  </pc:docChgLst>
  <pc:docChgLst>
    <pc:chgData name="Emma McGill" userId="S::esemcgill@glow.gov.uk::002900c3-94d1-4cd8-8fa9-b3a1bf87093e" providerId="AD" clId="Web-{E3D81756-E987-4D0D-8CF7-96C5EF3C616F}"/>
    <pc:docChg chg="addSld modSld">
      <pc:chgData name="Emma McGill" userId="S::esemcgill@glow.gov.uk::002900c3-94d1-4cd8-8fa9-b3a1bf87093e" providerId="AD" clId="Web-{E3D81756-E987-4D0D-8CF7-96C5EF3C616F}" dt="2020-08-18T13:24:38.151" v="41" actId="20577"/>
      <pc:docMkLst>
        <pc:docMk/>
      </pc:docMkLst>
      <pc:sldChg chg="addSp delSp modSp new">
        <pc:chgData name="Emma McGill" userId="S::esemcgill@glow.gov.uk::002900c3-94d1-4cd8-8fa9-b3a1bf87093e" providerId="AD" clId="Web-{E3D81756-E987-4D0D-8CF7-96C5EF3C616F}" dt="2020-08-18T13:24:38.135" v="40" actId="20577"/>
        <pc:sldMkLst>
          <pc:docMk/>
          <pc:sldMk cId="3654237854" sldId="281"/>
        </pc:sldMkLst>
        <pc:spChg chg="del">
          <ac:chgData name="Emma McGill" userId="S::esemcgill@glow.gov.uk::002900c3-94d1-4cd8-8fa9-b3a1bf87093e" providerId="AD" clId="Web-{E3D81756-E987-4D0D-8CF7-96C5EF3C616F}" dt="2020-08-18T13:18:44.404" v="5"/>
          <ac:spMkLst>
            <pc:docMk/>
            <pc:sldMk cId="3654237854" sldId="281"/>
            <ac:spMk id="2" creationId="{F4E6B6C7-D386-4A30-9A9A-D05DBFD6FAC5}"/>
          </ac:spMkLst>
        </pc:spChg>
        <pc:spChg chg="mod">
          <ac:chgData name="Emma McGill" userId="S::esemcgill@glow.gov.uk::002900c3-94d1-4cd8-8fa9-b3a1bf87093e" providerId="AD" clId="Web-{E3D81756-E987-4D0D-8CF7-96C5EF3C616F}" dt="2020-08-18T13:24:38.135" v="40" actId="20577"/>
          <ac:spMkLst>
            <pc:docMk/>
            <pc:sldMk cId="3654237854" sldId="281"/>
            <ac:spMk id="3" creationId="{1637B16B-851E-42A8-8DA7-7345CF832727}"/>
          </ac:spMkLst>
        </pc:spChg>
        <pc:spChg chg="add">
          <ac:chgData name="Emma McGill" userId="S::esemcgill@glow.gov.uk::002900c3-94d1-4cd8-8fa9-b3a1bf87093e" providerId="AD" clId="Web-{E3D81756-E987-4D0D-8CF7-96C5EF3C616F}" dt="2020-08-18T13:18:40.451" v="4"/>
          <ac:spMkLst>
            <pc:docMk/>
            <pc:sldMk cId="3654237854" sldId="281"/>
            <ac:spMk id="5" creationId="{D51E7418-6D60-4434-B406-B2B50EE63B35}"/>
          </ac:spMkLst>
        </pc:spChg>
        <pc:picChg chg="add">
          <ac:chgData name="Emma McGill" userId="S::esemcgill@glow.gov.uk::002900c3-94d1-4cd8-8fa9-b3a1bf87093e" providerId="AD" clId="Web-{E3D81756-E987-4D0D-8CF7-96C5EF3C616F}" dt="2020-08-18T13:18:53.451" v="6"/>
          <ac:picMkLst>
            <pc:docMk/>
            <pc:sldMk cId="3654237854" sldId="281"/>
            <ac:picMk id="7" creationId="{35A6B986-F1E3-4F91-911E-81BE9CC7D524}"/>
          </ac:picMkLst>
        </pc:picChg>
      </pc:sldChg>
      <pc:sldChg chg="addSp delSp modSp new">
        <pc:chgData name="Emma McGill" userId="S::esemcgill@glow.gov.uk::002900c3-94d1-4cd8-8fa9-b3a1bf87093e" providerId="AD" clId="Web-{E3D81756-E987-4D0D-8CF7-96C5EF3C616F}" dt="2020-08-18T13:21:32.199" v="22" actId="20577"/>
        <pc:sldMkLst>
          <pc:docMk/>
          <pc:sldMk cId="628893623" sldId="282"/>
        </pc:sldMkLst>
        <pc:spChg chg="del mod">
          <ac:chgData name="Emma McGill" userId="S::esemcgill@glow.gov.uk::002900c3-94d1-4cd8-8fa9-b3a1bf87093e" providerId="AD" clId="Web-{E3D81756-E987-4D0D-8CF7-96C5EF3C616F}" dt="2020-08-18T13:20:02.325" v="13"/>
          <ac:spMkLst>
            <pc:docMk/>
            <pc:sldMk cId="628893623" sldId="282"/>
            <ac:spMk id="2" creationId="{4A0ADADD-8D3F-42A4-AF2F-93A86A5FDB48}"/>
          </ac:spMkLst>
        </pc:spChg>
        <pc:spChg chg="mod">
          <ac:chgData name="Emma McGill" userId="S::esemcgill@glow.gov.uk::002900c3-94d1-4cd8-8fa9-b3a1bf87093e" providerId="AD" clId="Web-{E3D81756-E987-4D0D-8CF7-96C5EF3C616F}" dt="2020-08-18T13:21:32.199" v="22" actId="20577"/>
          <ac:spMkLst>
            <pc:docMk/>
            <pc:sldMk cId="628893623" sldId="282"/>
            <ac:spMk id="3" creationId="{924D0EA6-C841-425A-9A42-3F8ADF4C1FB0}"/>
          </ac:spMkLst>
        </pc:spChg>
        <pc:spChg chg="add">
          <ac:chgData name="Emma McGill" userId="S::esemcgill@glow.gov.uk::002900c3-94d1-4cd8-8fa9-b3a1bf87093e" providerId="AD" clId="Web-{E3D81756-E987-4D0D-8CF7-96C5EF3C616F}" dt="2020-08-18T13:19:34.341" v="11"/>
          <ac:spMkLst>
            <pc:docMk/>
            <pc:sldMk cId="628893623" sldId="282"/>
            <ac:spMk id="7" creationId="{18A7808B-3107-46D7-9245-4C86888BA6E0}"/>
          </ac:spMkLst>
        </pc:spChg>
        <pc:picChg chg="add">
          <ac:chgData name="Emma McGill" userId="S::esemcgill@glow.gov.uk::002900c3-94d1-4cd8-8fa9-b3a1bf87093e" providerId="AD" clId="Web-{E3D81756-E987-4D0D-8CF7-96C5EF3C616F}" dt="2020-08-18T13:18:57.857" v="7"/>
          <ac:picMkLst>
            <pc:docMk/>
            <pc:sldMk cId="628893623" sldId="282"/>
            <ac:picMk id="5" creationId="{BF583AA6-2142-46A2-96A0-A58378080FB8}"/>
          </ac:picMkLst>
        </pc:picChg>
      </pc:sldChg>
      <pc:sldChg chg="addSp delSp modSp new">
        <pc:chgData name="Emma McGill" userId="S::esemcgill@glow.gov.uk::002900c3-94d1-4cd8-8fa9-b3a1bf87093e" providerId="AD" clId="Web-{E3D81756-E987-4D0D-8CF7-96C5EF3C616F}" dt="2020-08-18T13:24:31.776" v="37" actId="20577"/>
        <pc:sldMkLst>
          <pc:docMk/>
          <pc:sldMk cId="6644589" sldId="283"/>
        </pc:sldMkLst>
        <pc:spChg chg="del">
          <ac:chgData name="Emma McGill" userId="S::esemcgill@glow.gov.uk::002900c3-94d1-4cd8-8fa9-b3a1bf87093e" providerId="AD" clId="Web-{E3D81756-E987-4D0D-8CF7-96C5EF3C616F}" dt="2020-08-18T13:20:22.544" v="15"/>
          <ac:spMkLst>
            <pc:docMk/>
            <pc:sldMk cId="6644589" sldId="283"/>
            <ac:spMk id="2" creationId="{CC40AC82-F220-4DDE-8549-7191E2459DFC}"/>
          </ac:spMkLst>
        </pc:spChg>
        <pc:spChg chg="mod">
          <ac:chgData name="Emma McGill" userId="S::esemcgill@glow.gov.uk::002900c3-94d1-4cd8-8fa9-b3a1bf87093e" providerId="AD" clId="Web-{E3D81756-E987-4D0D-8CF7-96C5EF3C616F}" dt="2020-08-18T13:24:31.776" v="37" actId="20577"/>
          <ac:spMkLst>
            <pc:docMk/>
            <pc:sldMk cId="6644589" sldId="283"/>
            <ac:spMk id="3" creationId="{2D1AF9BE-53A9-421B-816F-88562C57BA8A}"/>
          </ac:spMkLst>
        </pc:spChg>
        <pc:spChg chg="add">
          <ac:chgData name="Emma McGill" userId="S::esemcgill@glow.gov.uk::002900c3-94d1-4cd8-8fa9-b3a1bf87093e" providerId="AD" clId="Web-{E3D81756-E987-4D0D-8CF7-96C5EF3C616F}" dt="2020-08-18T13:20:17.810" v="14"/>
          <ac:spMkLst>
            <pc:docMk/>
            <pc:sldMk cId="6644589" sldId="283"/>
            <ac:spMk id="7" creationId="{88FE8DE1-8A75-43FE-9378-26272077D9F4}"/>
          </ac:spMkLst>
        </pc:spChg>
        <pc:picChg chg="add">
          <ac:chgData name="Emma McGill" userId="S::esemcgill@glow.gov.uk::002900c3-94d1-4cd8-8fa9-b3a1bf87093e" providerId="AD" clId="Web-{E3D81756-E987-4D0D-8CF7-96C5EF3C616F}" dt="2020-08-18T13:19:07.170" v="9"/>
          <ac:picMkLst>
            <pc:docMk/>
            <pc:sldMk cId="6644589" sldId="283"/>
            <ac:picMk id="5" creationId="{B06E4ACB-C121-4CAC-8E54-2FC06BB5F858}"/>
          </ac:picMkLst>
        </pc:picChg>
      </pc:sldChg>
      <pc:sldChg chg="addSp new">
        <pc:chgData name="Emma McGill" userId="S::esemcgill@glow.gov.uk::002900c3-94d1-4cd8-8fa9-b3a1bf87093e" providerId="AD" clId="Web-{E3D81756-E987-4D0D-8CF7-96C5EF3C616F}" dt="2020-08-18T13:19:17.310" v="10"/>
        <pc:sldMkLst>
          <pc:docMk/>
          <pc:sldMk cId="2649231634" sldId="284"/>
        </pc:sldMkLst>
        <pc:picChg chg="add">
          <ac:chgData name="Emma McGill" userId="S::esemcgill@glow.gov.uk::002900c3-94d1-4cd8-8fa9-b3a1bf87093e" providerId="AD" clId="Web-{E3D81756-E987-4D0D-8CF7-96C5EF3C616F}" dt="2020-08-18T13:19:17.310" v="10"/>
          <ac:picMkLst>
            <pc:docMk/>
            <pc:sldMk cId="2649231634" sldId="284"/>
            <ac:picMk id="5" creationId="{45291F34-BB36-4BBB-A816-209534E8F1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0A5A8-1A16-4032-8DCD-5A009D4DF016}" type="datetimeFigureOut">
              <a:rPr lang="en-GB" smtClean="0"/>
              <a:t>29/10/2020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55BC0-B674-4B05-BB9E-A9C6C576A05E}" type="slidenum">
              <a:rPr lang="en-GB" smtClean="0"/>
              <a:t>‹#›</a:t>
            </a:fld>
            <a:endParaRPr lang="en-GB"/>
          </a:p>
        </p:txBody>
      </p:sp>
    </p:spTree>
    <p:extLst>
      <p:ext uri="{BB962C8B-B14F-4D97-AF65-F5344CB8AC3E}">
        <p14:creationId xmlns:p14="http://schemas.microsoft.com/office/powerpoint/2010/main" val="793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7645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86270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425199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82864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1405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62864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64471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14EFC7-21CE-4B9C-8F94-D98CF013734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167199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14EFC7-21CE-4B9C-8F94-D98CF013734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408613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14EFC7-21CE-4B9C-8F94-D98CF013734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161647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14EFC7-21CE-4B9C-8F94-D98CF013734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134807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14EFC7-21CE-4B9C-8F94-D98CF013734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349438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14EFC7-21CE-4B9C-8F94-D98CF013734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356853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14EFC7-21CE-4B9C-8F94-D98CF0137349}" type="datetimeFigureOut">
              <a:rPr lang="en-GB" smtClean="0"/>
              <a:t>29/10/2020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222656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14EFC7-21CE-4B9C-8F94-D98CF0137349}" type="datetimeFigureOut">
              <a:rPr lang="en-GB" smtClean="0"/>
              <a:t>29/10/2020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40827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4EFC7-21CE-4B9C-8F94-D98CF0137349}" type="datetimeFigureOut">
              <a:rPr lang="en-GB" smtClean="0"/>
              <a:t>29/10/2020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327891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14EFC7-21CE-4B9C-8F94-D98CF013734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305375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14EFC7-21CE-4B9C-8F94-D98CF013734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02B6B-53F1-441B-9EAA-2E010C76E8EF}" type="slidenum">
              <a:rPr lang="en-GB" smtClean="0"/>
              <a:t>‹#›</a:t>
            </a:fld>
            <a:endParaRPr lang="en-GB"/>
          </a:p>
        </p:txBody>
      </p:sp>
    </p:spTree>
    <p:extLst>
      <p:ext uri="{BB962C8B-B14F-4D97-AF65-F5344CB8AC3E}">
        <p14:creationId xmlns:p14="http://schemas.microsoft.com/office/powerpoint/2010/main" val="279500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EFC7-21CE-4B9C-8F94-D98CF0137349}" type="datetimeFigureOut">
              <a:rPr lang="en-GB" smtClean="0"/>
              <a:t>29/10/2020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2B6B-53F1-441B-9EAA-2E010C76E8EF}" type="slidenum">
              <a:rPr lang="en-GB" smtClean="0"/>
              <a:t>‹#›</a:t>
            </a:fld>
            <a:endParaRPr lang="en-GB"/>
          </a:p>
        </p:txBody>
      </p:sp>
    </p:spTree>
    <p:extLst>
      <p:ext uri="{BB962C8B-B14F-4D97-AF65-F5344CB8AC3E}">
        <p14:creationId xmlns:p14="http://schemas.microsoft.com/office/powerpoint/2010/main" val="20531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581087" y="1548820"/>
            <a:ext cx="10264624" cy="830997"/>
          </a:xfrm>
          <a:prstGeom prst="rect">
            <a:avLst/>
          </a:prstGeom>
          <a:noFill/>
        </p:spPr>
        <p:txBody>
          <a:bodyPr wrap="square" rtlCol="0">
            <a:spAutoFit/>
          </a:bodyPr>
          <a:lstStyle/>
          <a:p>
            <a:endParaRPr lang="en-GB" sz="2400" b="1" dirty="0" smtClean="0"/>
          </a:p>
          <a:p>
            <a:endParaRPr lang="en-GB" sz="2400" b="1" dirty="0" smtClean="0"/>
          </a:p>
        </p:txBody>
      </p:sp>
      <p:sp>
        <p:nvSpPr>
          <p:cNvPr id="2" name="Rectangle 1"/>
          <p:cNvSpPr/>
          <p:nvPr/>
        </p:nvSpPr>
        <p:spPr>
          <a:xfrm>
            <a:off x="863662" y="1010211"/>
            <a:ext cx="184731" cy="584775"/>
          </a:xfrm>
          <a:prstGeom prst="rect">
            <a:avLst/>
          </a:prstGeom>
        </p:spPr>
        <p:txBody>
          <a:bodyPr wrap="none">
            <a:spAutoFit/>
          </a:bodyPr>
          <a:lstStyle/>
          <a:p>
            <a:endParaRPr lang="en-GB" sz="3200" b="1" dirty="0" smtClean="0">
              <a:solidFill>
                <a:srgbClr val="0070C0"/>
              </a:solidFill>
            </a:endParaRPr>
          </a:p>
        </p:txBody>
      </p:sp>
      <p:pic>
        <p:nvPicPr>
          <p:cNvPr id="10" name="Picture 9"/>
          <p:cNvPicPr>
            <a:picLocks noChangeAspect="1"/>
          </p:cNvPicPr>
          <p:nvPr/>
        </p:nvPicPr>
        <p:blipFill>
          <a:blip r:embed="rId5"/>
          <a:stretch>
            <a:fillRect/>
          </a:stretch>
        </p:blipFill>
        <p:spPr>
          <a:xfrm>
            <a:off x="238271" y="98416"/>
            <a:ext cx="2933700" cy="1181100"/>
          </a:xfrm>
          <a:prstGeom prst="rect">
            <a:avLst/>
          </a:prstGeom>
        </p:spPr>
      </p:pic>
      <p:sp>
        <p:nvSpPr>
          <p:cNvPr id="12" name="Title 11"/>
          <p:cNvSpPr>
            <a:spLocks noGrp="1"/>
          </p:cNvSpPr>
          <p:nvPr>
            <p:ph type="title"/>
          </p:nvPr>
        </p:nvSpPr>
        <p:spPr>
          <a:xfrm>
            <a:off x="838200" y="297552"/>
            <a:ext cx="10515600" cy="1325563"/>
          </a:xfrm>
        </p:spPr>
        <p:txBody>
          <a:bodyPr>
            <a:normAutofit fontScale="90000"/>
          </a:bodyPr>
          <a:lstStyle/>
          <a:p>
            <a:pPr algn="ctr"/>
            <a:r>
              <a:rPr lang="en-GB" b="1" dirty="0" smtClean="0">
                <a:solidFill>
                  <a:schemeClr val="accent1"/>
                </a:solidFill>
              </a:rPr>
              <a:t/>
            </a:r>
            <a:br>
              <a:rPr lang="en-GB" b="1" dirty="0" smtClean="0">
                <a:solidFill>
                  <a:schemeClr val="accent1"/>
                </a:solidFill>
              </a:rPr>
            </a:br>
            <a:r>
              <a:rPr lang="en-GB" b="1" dirty="0" smtClean="0">
                <a:solidFill>
                  <a:schemeClr val="accent1"/>
                </a:solidFill>
              </a:rPr>
              <a:t>Updates </a:t>
            </a:r>
            <a:r>
              <a:rPr lang="en-GB" b="1" dirty="0">
                <a:solidFill>
                  <a:schemeClr val="accent1"/>
                </a:solidFill>
              </a:rPr>
              <a:t>October 2020</a:t>
            </a:r>
            <a:br>
              <a:rPr lang="en-GB" b="1" dirty="0">
                <a:solidFill>
                  <a:schemeClr val="accent1"/>
                </a:solidFill>
              </a:rPr>
            </a:br>
            <a:endParaRPr lang="en-GB" dirty="0"/>
          </a:p>
        </p:txBody>
      </p:sp>
      <p:sp>
        <p:nvSpPr>
          <p:cNvPr id="13" name="Content Placeholder 12"/>
          <p:cNvSpPr>
            <a:spLocks noGrp="1"/>
          </p:cNvSpPr>
          <p:nvPr>
            <p:ph idx="1"/>
          </p:nvPr>
        </p:nvSpPr>
        <p:spPr>
          <a:xfrm>
            <a:off x="238271" y="1819463"/>
            <a:ext cx="10515600" cy="4351338"/>
          </a:xfrm>
        </p:spPr>
        <p:txBody>
          <a:bodyPr>
            <a:normAutofit lnSpcReduction="10000"/>
          </a:bodyPr>
          <a:lstStyle/>
          <a:p>
            <a:r>
              <a:rPr lang="en-GB" dirty="0" smtClean="0">
                <a:solidFill>
                  <a:schemeClr val="accent1">
                    <a:lumMod val="50000"/>
                  </a:schemeClr>
                </a:solidFill>
              </a:rPr>
              <a:t>E-Learning National Offer  </a:t>
            </a:r>
          </a:p>
          <a:p>
            <a:endParaRPr lang="en-GB" dirty="0" smtClean="0">
              <a:solidFill>
                <a:schemeClr val="accent1">
                  <a:lumMod val="50000"/>
                </a:schemeClr>
              </a:solidFill>
            </a:endParaRPr>
          </a:p>
          <a:p>
            <a:r>
              <a:rPr lang="en-GB" dirty="0" smtClean="0">
                <a:solidFill>
                  <a:schemeClr val="accent1">
                    <a:lumMod val="50000"/>
                  </a:schemeClr>
                </a:solidFill>
              </a:rPr>
              <a:t>Early Level </a:t>
            </a:r>
            <a:r>
              <a:rPr lang="en-GB" dirty="0" err="1" smtClean="0">
                <a:solidFill>
                  <a:schemeClr val="accent1">
                    <a:lumMod val="50000"/>
                  </a:schemeClr>
                </a:solidFill>
              </a:rPr>
              <a:t>Es</a:t>
            </a:r>
            <a:r>
              <a:rPr lang="en-GB" dirty="0" smtClean="0">
                <a:solidFill>
                  <a:schemeClr val="accent1">
                    <a:lumMod val="50000"/>
                  </a:schemeClr>
                </a:solidFill>
              </a:rPr>
              <a:t> &amp; </a:t>
            </a:r>
            <a:r>
              <a:rPr lang="en-GB" dirty="0" err="1" smtClean="0">
                <a:solidFill>
                  <a:schemeClr val="accent1">
                    <a:lumMod val="50000"/>
                  </a:schemeClr>
                </a:solidFill>
              </a:rPr>
              <a:t>Os</a:t>
            </a:r>
            <a:r>
              <a:rPr lang="en-GB" dirty="0" smtClean="0">
                <a:solidFill>
                  <a:schemeClr val="accent1">
                    <a:lumMod val="50000"/>
                  </a:schemeClr>
                </a:solidFill>
              </a:rPr>
              <a:t> and Benchmarks </a:t>
            </a:r>
          </a:p>
          <a:p>
            <a:endParaRPr lang="en-GB" dirty="0" smtClean="0">
              <a:solidFill>
                <a:schemeClr val="accent1">
                  <a:lumMod val="50000"/>
                </a:schemeClr>
              </a:solidFill>
            </a:endParaRPr>
          </a:p>
          <a:p>
            <a:r>
              <a:rPr lang="en-GB" dirty="0" smtClean="0">
                <a:solidFill>
                  <a:schemeClr val="accent1">
                    <a:lumMod val="50000"/>
                  </a:schemeClr>
                </a:solidFill>
              </a:rPr>
              <a:t>Senior Phase webinars – </a:t>
            </a:r>
            <a:r>
              <a:rPr lang="en-GB" dirty="0" err="1" smtClean="0">
                <a:solidFill>
                  <a:schemeClr val="accent1">
                    <a:lumMod val="50000"/>
                  </a:schemeClr>
                </a:solidFill>
              </a:rPr>
              <a:t>RIC</a:t>
            </a:r>
            <a:r>
              <a:rPr lang="en-GB" dirty="0" smtClean="0">
                <a:solidFill>
                  <a:schemeClr val="accent1">
                    <a:lumMod val="50000"/>
                  </a:schemeClr>
                </a:solidFill>
              </a:rPr>
              <a:t> offer </a:t>
            </a:r>
          </a:p>
          <a:p>
            <a:endParaRPr lang="en-GB" dirty="0" smtClean="0">
              <a:solidFill>
                <a:schemeClr val="accent1">
                  <a:lumMod val="50000"/>
                </a:schemeClr>
              </a:solidFill>
            </a:endParaRPr>
          </a:p>
          <a:p>
            <a:r>
              <a:rPr lang="en-GB" dirty="0" smtClean="0">
                <a:solidFill>
                  <a:schemeClr val="accent1">
                    <a:lumMod val="50000"/>
                  </a:schemeClr>
                </a:solidFill>
              </a:rPr>
              <a:t>Languages Leadership </a:t>
            </a:r>
            <a:r>
              <a:rPr lang="en-GB" smtClean="0">
                <a:solidFill>
                  <a:schemeClr val="accent1">
                    <a:lumMod val="50000"/>
                  </a:schemeClr>
                </a:solidFill>
              </a:rPr>
              <a:t>Programme </a:t>
            </a:r>
            <a:r>
              <a:rPr lang="en-GB" smtClean="0">
                <a:solidFill>
                  <a:schemeClr val="accent1">
                    <a:lumMod val="50000"/>
                  </a:schemeClr>
                </a:solidFill>
              </a:rPr>
              <a:t>2021</a:t>
            </a:r>
          </a:p>
          <a:p>
            <a:endParaRPr lang="en-GB" dirty="0" smtClean="0">
              <a:solidFill>
                <a:schemeClr val="accent1">
                  <a:lumMod val="50000"/>
                </a:schemeClr>
              </a:solidFill>
            </a:endParaRPr>
          </a:p>
          <a:p>
            <a:r>
              <a:rPr lang="en-GB" dirty="0" err="1" smtClean="0">
                <a:solidFill>
                  <a:schemeClr val="accent1">
                    <a:lumMod val="50000"/>
                  </a:schemeClr>
                </a:solidFill>
              </a:rPr>
              <a:t>SQA</a:t>
            </a:r>
            <a:r>
              <a:rPr lang="en-GB" dirty="0" smtClean="0">
                <a:solidFill>
                  <a:schemeClr val="accent1">
                    <a:lumMod val="50000"/>
                  </a:schemeClr>
                </a:solidFill>
              </a:rPr>
              <a:t> updates</a:t>
            </a:r>
            <a:endParaRPr lang="en-GB" dirty="0" smtClean="0">
              <a:solidFill>
                <a:schemeClr val="accent1">
                  <a:lumMod val="50000"/>
                </a:schemeClr>
              </a:solidFill>
            </a:endParaRPr>
          </a:p>
          <a:p>
            <a:endParaRPr lang="en-GB" dirty="0" smtClean="0"/>
          </a:p>
        </p:txBody>
      </p:sp>
    </p:spTree>
    <p:extLst>
      <p:ext uri="{BB962C8B-B14F-4D97-AF65-F5344CB8AC3E}">
        <p14:creationId xmlns:p14="http://schemas.microsoft.com/office/powerpoint/2010/main" val="148217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chemeClr val="accent1">
                    <a:lumMod val="50000"/>
                  </a:schemeClr>
                </a:solidFill>
              </a:rPr>
              <a:t>SQA</a:t>
            </a:r>
            <a:r>
              <a:rPr lang="en-GB" b="1" dirty="0" smtClean="0">
                <a:solidFill>
                  <a:schemeClr val="accent1">
                    <a:lumMod val="50000"/>
                  </a:schemeClr>
                </a:solidFill>
              </a:rPr>
              <a:t> changes modern languages NQs 2021</a:t>
            </a:r>
            <a:endParaRPr lang="en-GB" b="1" dirty="0">
              <a:solidFill>
                <a:schemeClr val="accent1">
                  <a:lumMod val="50000"/>
                </a:schemeClr>
              </a:solidFill>
            </a:endParaRPr>
          </a:p>
        </p:txBody>
      </p:sp>
      <p:sp>
        <p:nvSpPr>
          <p:cNvPr id="3" name="Content Placeholder 2"/>
          <p:cNvSpPr>
            <a:spLocks noGrp="1"/>
          </p:cNvSpPr>
          <p:nvPr>
            <p:ph idx="1"/>
          </p:nvPr>
        </p:nvSpPr>
        <p:spPr>
          <a:xfrm>
            <a:off x="846890" y="1477295"/>
            <a:ext cx="10515600" cy="4351338"/>
          </a:xfrm>
        </p:spPr>
        <p:txBody>
          <a:bodyPr>
            <a:normAutofit/>
          </a:bodyPr>
          <a:lstStyle/>
          <a:p>
            <a:pPr marL="0" indent="0">
              <a:buNone/>
            </a:pPr>
            <a:r>
              <a:rPr lang="en-GB" sz="3600" b="1" dirty="0" smtClean="0">
                <a:solidFill>
                  <a:schemeClr val="accent1">
                    <a:lumMod val="50000"/>
                  </a:schemeClr>
                </a:solidFill>
              </a:rPr>
              <a:t>Advanced Higher</a:t>
            </a:r>
          </a:p>
          <a:p>
            <a:pPr marL="0" indent="0">
              <a:buNone/>
            </a:pPr>
            <a:r>
              <a:rPr lang="en-GB" b="1" dirty="0"/>
              <a:t>Component 3</a:t>
            </a:r>
            <a:r>
              <a:rPr lang="en-GB" dirty="0"/>
              <a:t>: </a:t>
            </a:r>
            <a:r>
              <a:rPr lang="en-GB" dirty="0">
                <a:solidFill>
                  <a:schemeClr val="accent1"/>
                </a:solidFill>
              </a:rPr>
              <a:t>P</a:t>
            </a:r>
            <a:r>
              <a:rPr lang="en-GB" dirty="0" smtClean="0">
                <a:solidFill>
                  <a:schemeClr val="accent1"/>
                </a:solidFill>
              </a:rPr>
              <a:t>ortfolio </a:t>
            </a:r>
            <a:r>
              <a:rPr lang="en-GB" dirty="0" smtClean="0"/>
              <a:t>-coursework </a:t>
            </a:r>
            <a:r>
              <a:rPr lang="en-GB" dirty="0"/>
              <a:t>component will be removed from the course assessment for session 2020–21. This will reduce the number of course assessment marks by 30, with a revised total of 170 marks for course assessment in session 2020–21. </a:t>
            </a:r>
          </a:p>
          <a:p>
            <a:pPr marL="0" indent="0">
              <a:buNone/>
            </a:pPr>
            <a:r>
              <a:rPr lang="en-GB" b="1" dirty="0" smtClean="0"/>
              <a:t>Component </a:t>
            </a:r>
            <a:r>
              <a:rPr lang="en-GB" b="1" dirty="0"/>
              <a:t>4</a:t>
            </a:r>
            <a:r>
              <a:rPr lang="en-GB" dirty="0"/>
              <a:t>: </a:t>
            </a:r>
            <a:r>
              <a:rPr lang="en-GB" dirty="0" smtClean="0">
                <a:solidFill>
                  <a:schemeClr val="accent1"/>
                </a:solidFill>
              </a:rPr>
              <a:t>Performance: talking </a:t>
            </a:r>
            <a:r>
              <a:rPr lang="en-GB" dirty="0"/>
              <a:t>The length of the performance has been altered to 15–20 minutes for session 2020–21. This is to take account of the effect of removing the portfolio (component 3) from the discussion in the performance–talking. Candidates </a:t>
            </a:r>
            <a:r>
              <a:rPr lang="en-GB" b="1" i="1" dirty="0">
                <a:solidFill>
                  <a:srgbClr val="FF0000"/>
                </a:solidFill>
              </a:rPr>
              <a:t>will not </a:t>
            </a:r>
            <a:r>
              <a:rPr lang="en-GB" b="1" i="1" dirty="0" smtClean="0">
                <a:solidFill>
                  <a:srgbClr val="FF0000"/>
                </a:solidFill>
              </a:rPr>
              <a:t>be required </a:t>
            </a:r>
            <a:r>
              <a:rPr lang="en-GB" b="1" i="1" dirty="0">
                <a:solidFill>
                  <a:srgbClr val="FF0000"/>
                </a:solidFill>
              </a:rPr>
              <a:t>to discuss the portfolio</a:t>
            </a:r>
            <a:r>
              <a:rPr lang="en-GB" dirty="0"/>
              <a:t> in the performance–talking. </a:t>
            </a:r>
            <a:endParaRPr lang="en-GB" dirty="0">
              <a:solidFill>
                <a:schemeClr val="accent1">
                  <a:lumMod val="50000"/>
                </a:schemeClr>
              </a:solidFill>
            </a:endParaRPr>
          </a:p>
        </p:txBody>
      </p:sp>
      <p:pic>
        <p:nvPicPr>
          <p:cNvPr id="4" name="Pictur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5"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6" name="Picture 5"/>
          <p:cNvPicPr>
            <a:picLocks noChangeAspect="1"/>
          </p:cNvPicPr>
          <p:nvPr/>
        </p:nvPicPr>
        <p:blipFill>
          <a:blip r:embed="rId3"/>
          <a:stretch>
            <a:fillRect/>
          </a:stretch>
        </p:blipFill>
        <p:spPr>
          <a:xfrm>
            <a:off x="10348180" y="1250525"/>
            <a:ext cx="1304657" cy="688908"/>
          </a:xfrm>
          <a:prstGeom prst="rect">
            <a:avLst/>
          </a:prstGeom>
        </p:spPr>
      </p:pic>
    </p:spTree>
    <p:extLst>
      <p:ext uri="{BB962C8B-B14F-4D97-AF65-F5344CB8AC3E}">
        <p14:creationId xmlns:p14="http://schemas.microsoft.com/office/powerpoint/2010/main" val="67063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581087" y="1548820"/>
            <a:ext cx="10264624" cy="830997"/>
          </a:xfrm>
          <a:prstGeom prst="rect">
            <a:avLst/>
          </a:prstGeom>
          <a:noFill/>
        </p:spPr>
        <p:txBody>
          <a:bodyPr wrap="square" rtlCol="0">
            <a:spAutoFit/>
          </a:bodyPr>
          <a:lstStyle/>
          <a:p>
            <a:endParaRPr lang="en-GB" sz="2400" b="1" dirty="0" smtClean="0"/>
          </a:p>
          <a:p>
            <a:endParaRPr lang="en-GB" sz="2400" b="1" dirty="0" smtClean="0"/>
          </a:p>
        </p:txBody>
      </p:sp>
      <p:sp>
        <p:nvSpPr>
          <p:cNvPr id="2" name="Rectangle 1"/>
          <p:cNvSpPr/>
          <p:nvPr/>
        </p:nvSpPr>
        <p:spPr>
          <a:xfrm>
            <a:off x="863662" y="1010211"/>
            <a:ext cx="184731" cy="584775"/>
          </a:xfrm>
          <a:prstGeom prst="rect">
            <a:avLst/>
          </a:prstGeom>
        </p:spPr>
        <p:txBody>
          <a:bodyPr wrap="none">
            <a:spAutoFit/>
          </a:bodyPr>
          <a:lstStyle/>
          <a:p>
            <a:endParaRPr lang="en-GB" sz="3200" b="1" dirty="0" smtClean="0">
              <a:solidFill>
                <a:srgbClr val="0070C0"/>
              </a:solidFill>
            </a:endParaRPr>
          </a:p>
        </p:txBody>
      </p:sp>
      <p:pic>
        <p:nvPicPr>
          <p:cNvPr id="10" name="Picture 9"/>
          <p:cNvPicPr>
            <a:picLocks noChangeAspect="1"/>
          </p:cNvPicPr>
          <p:nvPr/>
        </p:nvPicPr>
        <p:blipFill>
          <a:blip r:embed="rId5"/>
          <a:stretch>
            <a:fillRect/>
          </a:stretch>
        </p:blipFill>
        <p:spPr>
          <a:xfrm>
            <a:off x="238271" y="98416"/>
            <a:ext cx="2933700" cy="1181100"/>
          </a:xfrm>
          <a:prstGeom prst="rect">
            <a:avLst/>
          </a:prstGeom>
        </p:spPr>
      </p:pic>
      <p:sp>
        <p:nvSpPr>
          <p:cNvPr id="12" name="Title 11"/>
          <p:cNvSpPr>
            <a:spLocks noGrp="1"/>
          </p:cNvSpPr>
          <p:nvPr>
            <p:ph type="title"/>
          </p:nvPr>
        </p:nvSpPr>
        <p:spPr>
          <a:xfrm>
            <a:off x="330111" y="932204"/>
            <a:ext cx="10515600" cy="1325563"/>
          </a:xfrm>
        </p:spPr>
        <p:txBody>
          <a:bodyPr>
            <a:normAutofit/>
          </a:bodyPr>
          <a:lstStyle/>
          <a:p>
            <a:pPr algn="ctr"/>
            <a:r>
              <a:rPr lang="en-GB" sz="4000" b="1" dirty="0" smtClean="0">
                <a:solidFill>
                  <a:schemeClr val="accent1"/>
                </a:solidFill>
              </a:rPr>
              <a:t>E-Learning National Offer</a:t>
            </a:r>
            <a:endParaRPr lang="en-GB" sz="4000" b="1" dirty="0">
              <a:solidFill>
                <a:schemeClr val="accent1"/>
              </a:solidFill>
            </a:endParaRPr>
          </a:p>
        </p:txBody>
      </p:sp>
      <p:sp>
        <p:nvSpPr>
          <p:cNvPr id="13" name="Content Placeholder 12"/>
          <p:cNvSpPr>
            <a:spLocks noGrp="1"/>
          </p:cNvSpPr>
          <p:nvPr>
            <p:ph idx="1"/>
          </p:nvPr>
        </p:nvSpPr>
        <p:spPr>
          <a:xfrm>
            <a:off x="330111" y="2051023"/>
            <a:ext cx="10515600" cy="4351338"/>
          </a:xfrm>
        </p:spPr>
        <p:txBody>
          <a:bodyPr/>
          <a:lstStyle/>
          <a:p>
            <a:endParaRPr lang="en-GB" dirty="0" smtClean="0"/>
          </a:p>
          <a:p>
            <a:r>
              <a:rPr lang="en-GB" dirty="0" smtClean="0">
                <a:solidFill>
                  <a:schemeClr val="accent1">
                    <a:lumMod val="50000"/>
                  </a:schemeClr>
                </a:solidFill>
              </a:rPr>
              <a:t>Live learning</a:t>
            </a:r>
          </a:p>
          <a:p>
            <a:r>
              <a:rPr lang="en-GB" dirty="0" smtClean="0">
                <a:solidFill>
                  <a:schemeClr val="accent1">
                    <a:lumMod val="50000"/>
                  </a:schemeClr>
                </a:solidFill>
              </a:rPr>
              <a:t>Recorded learning (</a:t>
            </a:r>
            <a:r>
              <a:rPr lang="en-GB" dirty="0" err="1" smtClean="0">
                <a:solidFill>
                  <a:schemeClr val="accent1">
                    <a:lumMod val="50000"/>
                  </a:schemeClr>
                </a:solidFill>
              </a:rPr>
              <a:t>clickview</a:t>
            </a:r>
            <a:r>
              <a:rPr lang="en-GB" dirty="0" smtClean="0">
                <a:solidFill>
                  <a:schemeClr val="accent1">
                    <a:lumMod val="50000"/>
                  </a:schemeClr>
                </a:solidFill>
              </a:rPr>
              <a:t>) West Partnership for the main part</a:t>
            </a:r>
          </a:p>
          <a:p>
            <a:r>
              <a:rPr lang="en-GB" dirty="0" smtClean="0">
                <a:solidFill>
                  <a:schemeClr val="accent1">
                    <a:lumMod val="50000"/>
                  </a:schemeClr>
                </a:solidFill>
              </a:rPr>
              <a:t>Supported learning (exchange of resources) :</a:t>
            </a:r>
          </a:p>
          <a:p>
            <a:pPr marL="0" indent="0">
              <a:buNone/>
            </a:pPr>
            <a:r>
              <a:rPr lang="en-GB" dirty="0" smtClean="0">
                <a:solidFill>
                  <a:srgbClr val="00B050"/>
                </a:solidFill>
              </a:rPr>
              <a:t>1-   resources to support NQs</a:t>
            </a:r>
          </a:p>
          <a:p>
            <a:pPr marL="0" indent="0">
              <a:buNone/>
            </a:pPr>
            <a:r>
              <a:rPr lang="en-GB" dirty="0" smtClean="0">
                <a:solidFill>
                  <a:srgbClr val="00B050"/>
                </a:solidFill>
              </a:rPr>
              <a:t>2-  ‘curation teams’ of teachers required to QA resources</a:t>
            </a:r>
          </a:p>
          <a:p>
            <a:pPr marL="0" indent="0">
              <a:buNone/>
            </a:pPr>
            <a:r>
              <a:rPr lang="en-GB" dirty="0" smtClean="0">
                <a:solidFill>
                  <a:srgbClr val="00B050"/>
                </a:solidFill>
              </a:rPr>
              <a:t>3-  subject network groups required for less popular languages</a:t>
            </a:r>
          </a:p>
        </p:txBody>
      </p:sp>
    </p:spTree>
    <p:extLst>
      <p:ext uri="{BB962C8B-B14F-4D97-AF65-F5344CB8AC3E}">
        <p14:creationId xmlns:p14="http://schemas.microsoft.com/office/powerpoint/2010/main" val="40065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1000"/>
                                        <p:tgtEl>
                                          <p:spTgt spid="13">
                                            <p:txEl>
                                              <p:pRg st="3" end="3"/>
                                            </p:txEl>
                                          </p:spTgt>
                                        </p:tgtEl>
                                      </p:cBhvr>
                                    </p:animEffect>
                                    <p:anim calcmode="lin" valueType="num">
                                      <p:cBhvr>
                                        <p:cTn id="1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1000"/>
                                        <p:tgtEl>
                                          <p:spTgt spid="13">
                                            <p:txEl>
                                              <p:pRg st="4" end="4"/>
                                            </p:txEl>
                                          </p:spTgt>
                                        </p:tgtEl>
                                      </p:cBhvr>
                                    </p:animEffect>
                                    <p:anim calcmode="lin" valueType="num">
                                      <p:cBhvr>
                                        <p:cTn id="2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fade">
                                      <p:cBhvr>
                                        <p:cTn id="29" dur="1000"/>
                                        <p:tgtEl>
                                          <p:spTgt spid="13">
                                            <p:txEl>
                                              <p:pRg st="5" end="5"/>
                                            </p:txEl>
                                          </p:spTgt>
                                        </p:tgtEl>
                                      </p:cBhvr>
                                    </p:animEffect>
                                    <p:anim calcmode="lin" valueType="num">
                                      <p:cBhvr>
                                        <p:cTn id="3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fade">
                                      <p:cBhvr>
                                        <p:cTn id="34" dur="1000"/>
                                        <p:tgtEl>
                                          <p:spTgt spid="13">
                                            <p:txEl>
                                              <p:pRg st="6" end="6"/>
                                            </p:txEl>
                                          </p:spTgt>
                                        </p:tgtEl>
                                      </p:cBhvr>
                                    </p:animEffect>
                                    <p:anim calcmode="lin" valueType="num">
                                      <p:cBhvr>
                                        <p:cTn id="3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7678"/>
            <a:ext cx="12209380" cy="396992"/>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3304570" y="605147"/>
            <a:ext cx="8527212" cy="707886"/>
          </a:xfrm>
          <a:prstGeom prst="rect">
            <a:avLst/>
          </a:prstGeom>
          <a:noFill/>
        </p:spPr>
        <p:txBody>
          <a:bodyPr wrap="square" rtlCol="0">
            <a:spAutoFit/>
          </a:bodyPr>
          <a:lstStyle/>
          <a:p>
            <a:pPr algn="ctr"/>
            <a:r>
              <a:rPr lang="en-GB" sz="4000" dirty="0">
                <a:solidFill>
                  <a:srgbClr val="0070C0"/>
                </a:solidFill>
              </a:rPr>
              <a:t>Early Level </a:t>
            </a:r>
            <a:r>
              <a:rPr lang="en-GB" sz="4000" dirty="0" err="1">
                <a:solidFill>
                  <a:srgbClr val="0070C0"/>
                </a:solidFill>
              </a:rPr>
              <a:t>Es</a:t>
            </a:r>
            <a:r>
              <a:rPr lang="en-GB" sz="4000" dirty="0">
                <a:solidFill>
                  <a:srgbClr val="0070C0"/>
                </a:solidFill>
              </a:rPr>
              <a:t> &amp; </a:t>
            </a:r>
            <a:r>
              <a:rPr lang="en-GB" sz="4000" dirty="0" err="1">
                <a:solidFill>
                  <a:srgbClr val="0070C0"/>
                </a:solidFill>
              </a:rPr>
              <a:t>Os</a:t>
            </a:r>
            <a:r>
              <a:rPr lang="en-GB" sz="4000" dirty="0">
                <a:solidFill>
                  <a:srgbClr val="0070C0"/>
                </a:solidFill>
              </a:rPr>
              <a:t> and Benchmarks :</a:t>
            </a:r>
            <a:endParaRPr lang="en-GB" sz="4000" b="1" dirty="0" smtClean="0"/>
          </a:p>
        </p:txBody>
      </p:sp>
      <p:sp>
        <p:nvSpPr>
          <p:cNvPr id="2" name="Rectangle 1"/>
          <p:cNvSpPr/>
          <p:nvPr/>
        </p:nvSpPr>
        <p:spPr>
          <a:xfrm>
            <a:off x="863662" y="1010211"/>
            <a:ext cx="184731" cy="584775"/>
          </a:xfrm>
          <a:prstGeom prst="rect">
            <a:avLst/>
          </a:prstGeom>
        </p:spPr>
        <p:txBody>
          <a:bodyPr wrap="none">
            <a:spAutoFit/>
          </a:bodyPr>
          <a:lstStyle/>
          <a:p>
            <a:endParaRPr lang="en-GB" sz="3200" b="1" dirty="0" smtClean="0">
              <a:solidFill>
                <a:srgbClr val="0070C0"/>
              </a:solidFill>
            </a:endParaRPr>
          </a:p>
        </p:txBody>
      </p:sp>
      <p:pic>
        <p:nvPicPr>
          <p:cNvPr id="10" name="Picture 9"/>
          <p:cNvPicPr>
            <a:picLocks noChangeAspect="1"/>
          </p:cNvPicPr>
          <p:nvPr/>
        </p:nvPicPr>
        <p:blipFill>
          <a:blip r:embed="rId5"/>
          <a:stretch>
            <a:fillRect/>
          </a:stretch>
        </p:blipFill>
        <p:spPr>
          <a:xfrm>
            <a:off x="238271" y="98416"/>
            <a:ext cx="2933700" cy="1181100"/>
          </a:xfrm>
          <a:prstGeom prst="rect">
            <a:avLst/>
          </a:prstGeom>
        </p:spPr>
      </p:pic>
      <p:sp>
        <p:nvSpPr>
          <p:cNvPr id="12" name="Title 11"/>
          <p:cNvSpPr>
            <a:spLocks noGrp="1"/>
          </p:cNvSpPr>
          <p:nvPr>
            <p:ph type="title"/>
          </p:nvPr>
        </p:nvSpPr>
        <p:spPr>
          <a:xfrm>
            <a:off x="358596" y="2051023"/>
            <a:ext cx="10515600" cy="455758"/>
          </a:xfrm>
        </p:spPr>
        <p:txBody>
          <a:bodyPr>
            <a:normAutofit fontScale="90000"/>
          </a:bodyPr>
          <a:lstStyle/>
          <a:p>
            <a:r>
              <a:rPr lang="en-GB" dirty="0" smtClean="0"/>
              <a:t/>
            </a:r>
            <a:br>
              <a:rPr lang="en-GB" dirty="0" smtClean="0"/>
            </a:br>
            <a:r>
              <a:rPr lang="en-GB" b="1" dirty="0" smtClean="0">
                <a:solidFill>
                  <a:schemeClr val="accent1"/>
                </a:solidFill>
              </a:rPr>
              <a:t/>
            </a:r>
            <a:br>
              <a:rPr lang="en-GB" b="1" dirty="0" smtClean="0">
                <a:solidFill>
                  <a:schemeClr val="accent1"/>
                </a:solidFill>
              </a:rPr>
            </a:br>
            <a:endParaRPr lang="en-GB" dirty="0"/>
          </a:p>
        </p:txBody>
      </p:sp>
      <p:sp>
        <p:nvSpPr>
          <p:cNvPr id="13" name="Content Placeholder 12"/>
          <p:cNvSpPr>
            <a:spLocks noGrp="1"/>
          </p:cNvSpPr>
          <p:nvPr>
            <p:ph idx="1"/>
          </p:nvPr>
        </p:nvSpPr>
        <p:spPr>
          <a:xfrm>
            <a:off x="238271" y="1795972"/>
            <a:ext cx="10515600" cy="4351338"/>
          </a:xfrm>
        </p:spPr>
        <p:txBody>
          <a:bodyPr/>
          <a:lstStyle/>
          <a:p>
            <a:endParaRPr lang="en-GB" dirty="0" smtClean="0"/>
          </a:p>
          <a:p>
            <a:endParaRPr lang="en-GB" dirty="0" smtClean="0"/>
          </a:p>
        </p:txBody>
      </p:sp>
      <p:pic>
        <p:nvPicPr>
          <p:cNvPr id="11" name="Picture 10"/>
          <p:cNvPicPr>
            <a:picLocks noChangeAspect="1"/>
          </p:cNvPicPr>
          <p:nvPr/>
        </p:nvPicPr>
        <p:blipFill>
          <a:blip r:embed="rId6"/>
          <a:stretch>
            <a:fillRect/>
          </a:stretch>
        </p:blipFill>
        <p:spPr>
          <a:xfrm>
            <a:off x="105672" y="1416876"/>
            <a:ext cx="12095018" cy="5144161"/>
          </a:xfrm>
          <a:prstGeom prst="rect">
            <a:avLst/>
          </a:prstGeom>
        </p:spPr>
      </p:pic>
    </p:spTree>
    <p:extLst>
      <p:ext uri="{BB962C8B-B14F-4D97-AF65-F5344CB8AC3E}">
        <p14:creationId xmlns:p14="http://schemas.microsoft.com/office/powerpoint/2010/main" val="102543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581087" y="1548820"/>
            <a:ext cx="10264624" cy="830997"/>
          </a:xfrm>
          <a:prstGeom prst="rect">
            <a:avLst/>
          </a:prstGeom>
          <a:noFill/>
        </p:spPr>
        <p:txBody>
          <a:bodyPr wrap="square" rtlCol="0">
            <a:spAutoFit/>
          </a:bodyPr>
          <a:lstStyle/>
          <a:p>
            <a:endParaRPr lang="en-GB" sz="2400" b="1" dirty="0" smtClean="0"/>
          </a:p>
          <a:p>
            <a:endParaRPr lang="en-GB" sz="2400" b="1" dirty="0" smtClean="0"/>
          </a:p>
        </p:txBody>
      </p:sp>
      <p:sp>
        <p:nvSpPr>
          <p:cNvPr id="2" name="Rectangle 1"/>
          <p:cNvSpPr/>
          <p:nvPr/>
        </p:nvSpPr>
        <p:spPr>
          <a:xfrm>
            <a:off x="863662" y="1010211"/>
            <a:ext cx="184731" cy="584775"/>
          </a:xfrm>
          <a:prstGeom prst="rect">
            <a:avLst/>
          </a:prstGeom>
        </p:spPr>
        <p:txBody>
          <a:bodyPr wrap="none">
            <a:spAutoFit/>
          </a:bodyPr>
          <a:lstStyle/>
          <a:p>
            <a:endParaRPr lang="en-GB" sz="3200" b="1" dirty="0" smtClean="0">
              <a:solidFill>
                <a:srgbClr val="0070C0"/>
              </a:solidFill>
            </a:endParaRPr>
          </a:p>
        </p:txBody>
      </p:sp>
      <p:pic>
        <p:nvPicPr>
          <p:cNvPr id="10" name="Picture 9"/>
          <p:cNvPicPr>
            <a:picLocks noChangeAspect="1"/>
          </p:cNvPicPr>
          <p:nvPr/>
        </p:nvPicPr>
        <p:blipFill>
          <a:blip r:embed="rId5"/>
          <a:stretch>
            <a:fillRect/>
          </a:stretch>
        </p:blipFill>
        <p:spPr>
          <a:xfrm>
            <a:off x="238271" y="98416"/>
            <a:ext cx="2933700" cy="1181100"/>
          </a:xfrm>
          <a:prstGeom prst="rect">
            <a:avLst/>
          </a:prstGeom>
        </p:spPr>
      </p:pic>
      <p:sp>
        <p:nvSpPr>
          <p:cNvPr id="12" name="Title 11"/>
          <p:cNvSpPr>
            <a:spLocks noGrp="1"/>
          </p:cNvSpPr>
          <p:nvPr>
            <p:ph type="title"/>
          </p:nvPr>
        </p:nvSpPr>
        <p:spPr>
          <a:xfrm>
            <a:off x="358596" y="1368927"/>
            <a:ext cx="10515600" cy="1303936"/>
          </a:xfrm>
        </p:spPr>
        <p:txBody>
          <a:bodyPr>
            <a:normAutofit fontScale="90000"/>
          </a:bodyPr>
          <a:lstStyle/>
          <a:p>
            <a:pPr algn="ctr"/>
            <a:r>
              <a:rPr lang="en-GB" dirty="0" smtClean="0"/>
              <a:t/>
            </a:r>
            <a:br>
              <a:rPr lang="en-GB" dirty="0" smtClean="0"/>
            </a:br>
            <a:r>
              <a:rPr lang="en-GB" dirty="0" smtClean="0"/>
              <a:t/>
            </a:r>
            <a:br>
              <a:rPr lang="en-GB" dirty="0" smtClean="0"/>
            </a:br>
            <a:r>
              <a:rPr lang="en-GB" b="1" dirty="0" smtClean="0">
                <a:solidFill>
                  <a:srgbClr val="0070C0"/>
                </a:solidFill>
              </a:rPr>
              <a:t>Senior </a:t>
            </a:r>
            <a:r>
              <a:rPr lang="en-GB" b="1" dirty="0">
                <a:solidFill>
                  <a:srgbClr val="0070C0"/>
                </a:solidFill>
              </a:rPr>
              <a:t>Phase webinars </a:t>
            </a:r>
            <a:r>
              <a:rPr lang="en-GB" b="1" dirty="0" smtClean="0">
                <a:solidFill>
                  <a:srgbClr val="0070C0"/>
                </a:solidFill>
              </a:rPr>
              <a:t>in </a:t>
            </a:r>
            <a:r>
              <a:rPr lang="en-GB" b="1" dirty="0" err="1" smtClean="0">
                <a:solidFill>
                  <a:srgbClr val="0070C0"/>
                </a:solidFill>
              </a:rPr>
              <a:t>RICs</a:t>
            </a:r>
            <a:r>
              <a:rPr lang="en-GB" b="1" dirty="0" smtClean="0">
                <a:solidFill>
                  <a:srgbClr val="0070C0"/>
                </a:solidFill>
              </a:rPr>
              <a:t> :</a:t>
            </a:r>
            <a:br>
              <a:rPr lang="en-GB" b="1" dirty="0" smtClean="0">
                <a:solidFill>
                  <a:srgbClr val="0070C0"/>
                </a:solidFill>
              </a:rPr>
            </a:br>
            <a:r>
              <a:rPr lang="en-GB" dirty="0"/>
              <a:t/>
            </a:r>
            <a:br>
              <a:rPr lang="en-GB" dirty="0"/>
            </a:br>
            <a:r>
              <a:rPr lang="en-GB" dirty="0"/>
              <a:t/>
            </a:r>
            <a:br>
              <a:rPr lang="en-GB" dirty="0"/>
            </a:br>
            <a:r>
              <a:rPr lang="en-GB" b="1" dirty="0" smtClean="0">
                <a:solidFill>
                  <a:schemeClr val="accent1"/>
                </a:solidFill>
              </a:rPr>
              <a:t/>
            </a:r>
            <a:br>
              <a:rPr lang="en-GB" b="1" dirty="0" smtClean="0">
                <a:solidFill>
                  <a:schemeClr val="accent1"/>
                </a:solidFill>
              </a:rPr>
            </a:br>
            <a:endParaRPr lang="en-GB" dirty="0"/>
          </a:p>
        </p:txBody>
      </p:sp>
      <p:sp>
        <p:nvSpPr>
          <p:cNvPr id="13" name="Content Placeholder 12"/>
          <p:cNvSpPr>
            <a:spLocks noGrp="1"/>
          </p:cNvSpPr>
          <p:nvPr>
            <p:ph idx="1"/>
          </p:nvPr>
        </p:nvSpPr>
        <p:spPr>
          <a:xfrm>
            <a:off x="238271" y="2139034"/>
            <a:ext cx="10515600" cy="3848672"/>
          </a:xfrm>
        </p:spPr>
        <p:txBody>
          <a:bodyPr/>
          <a:lstStyle/>
          <a:p>
            <a:endParaRPr lang="en-GB" dirty="0" smtClean="0"/>
          </a:p>
          <a:p>
            <a:endParaRPr lang="en-GB" dirty="0" smtClean="0"/>
          </a:p>
          <a:p>
            <a:r>
              <a:rPr lang="en-GB" dirty="0" smtClean="0">
                <a:solidFill>
                  <a:srgbClr val="00B050"/>
                </a:solidFill>
              </a:rPr>
              <a:t>Post- </a:t>
            </a:r>
            <a:r>
              <a:rPr lang="en-GB" dirty="0" err="1" smtClean="0">
                <a:solidFill>
                  <a:srgbClr val="00B050"/>
                </a:solidFill>
              </a:rPr>
              <a:t>SQA</a:t>
            </a:r>
            <a:r>
              <a:rPr lang="en-GB" dirty="0" smtClean="0">
                <a:solidFill>
                  <a:srgbClr val="00B050"/>
                </a:solidFill>
              </a:rPr>
              <a:t> announcement end November</a:t>
            </a:r>
          </a:p>
          <a:p>
            <a:r>
              <a:rPr lang="en-GB" dirty="0" smtClean="0">
                <a:solidFill>
                  <a:srgbClr val="00B050"/>
                </a:solidFill>
              </a:rPr>
              <a:t>1 per </a:t>
            </a:r>
            <a:r>
              <a:rPr lang="en-GB" dirty="0" err="1" smtClean="0">
                <a:solidFill>
                  <a:srgbClr val="00B050"/>
                </a:solidFill>
              </a:rPr>
              <a:t>RIC</a:t>
            </a:r>
            <a:r>
              <a:rPr lang="en-GB" dirty="0" smtClean="0">
                <a:solidFill>
                  <a:srgbClr val="00B050"/>
                </a:solidFill>
              </a:rPr>
              <a:t> </a:t>
            </a:r>
            <a:endParaRPr lang="en-GB" dirty="0">
              <a:solidFill>
                <a:srgbClr val="00B050"/>
              </a:solidFill>
            </a:endParaRPr>
          </a:p>
          <a:p>
            <a:r>
              <a:rPr lang="en-GB" dirty="0">
                <a:solidFill>
                  <a:srgbClr val="00B050"/>
                </a:solidFill>
              </a:rPr>
              <a:t>S</a:t>
            </a:r>
            <a:r>
              <a:rPr lang="en-GB" dirty="0" smtClean="0">
                <a:solidFill>
                  <a:srgbClr val="00B050"/>
                </a:solidFill>
              </a:rPr>
              <a:t>econdary teachers</a:t>
            </a:r>
          </a:p>
          <a:p>
            <a:r>
              <a:rPr lang="en-GB" dirty="0" smtClean="0">
                <a:solidFill>
                  <a:srgbClr val="00B050"/>
                </a:solidFill>
              </a:rPr>
              <a:t>Focus on senior phase – </a:t>
            </a:r>
            <a:r>
              <a:rPr lang="en-GB" dirty="0" err="1" smtClean="0">
                <a:solidFill>
                  <a:srgbClr val="00B050"/>
                </a:solidFill>
              </a:rPr>
              <a:t>SQA</a:t>
            </a:r>
            <a:r>
              <a:rPr lang="en-GB" dirty="0" smtClean="0">
                <a:solidFill>
                  <a:srgbClr val="00B050"/>
                </a:solidFill>
              </a:rPr>
              <a:t> revisions, arrangements for future lockdowns</a:t>
            </a:r>
          </a:p>
          <a:p>
            <a:pPr marL="0" indent="0">
              <a:buNone/>
            </a:pPr>
            <a:endParaRPr lang="en-GB" dirty="0"/>
          </a:p>
        </p:txBody>
      </p:sp>
    </p:spTree>
    <p:extLst>
      <p:ext uri="{BB962C8B-B14F-4D97-AF65-F5344CB8AC3E}">
        <p14:creationId xmlns:p14="http://schemas.microsoft.com/office/powerpoint/2010/main" val="315949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625049" y="1798888"/>
            <a:ext cx="10264624" cy="4708981"/>
          </a:xfrm>
          <a:prstGeom prst="rect">
            <a:avLst/>
          </a:prstGeom>
          <a:noFill/>
        </p:spPr>
        <p:txBody>
          <a:bodyPr wrap="square" rtlCol="0">
            <a:spAutoFit/>
          </a:bodyPr>
          <a:lstStyle/>
          <a:p>
            <a:endParaRPr lang="en-GB" sz="2400" b="1" dirty="0" smtClean="0"/>
          </a:p>
          <a:p>
            <a:pPr marL="342900" indent="-342900">
              <a:buFont typeface="Arial" panose="020B0604020202020204" pitchFamily="34" charset="0"/>
              <a:buChar char="•"/>
            </a:pPr>
            <a:r>
              <a:rPr lang="en-GB" sz="2800" b="1" dirty="0" err="1" smtClean="0"/>
              <a:t>GTCS</a:t>
            </a:r>
            <a:r>
              <a:rPr lang="en-GB" sz="2800" b="1" dirty="0" smtClean="0"/>
              <a:t> recognition will become a mandatory part of the course</a:t>
            </a:r>
          </a:p>
          <a:p>
            <a:pPr marL="342900" indent="-342900">
              <a:buFont typeface="Arial" panose="020B0604020202020204" pitchFamily="34" charset="0"/>
              <a:buChar char="•"/>
            </a:pPr>
            <a:endParaRPr lang="en-GB" sz="2800" b="1" dirty="0" smtClean="0"/>
          </a:p>
          <a:p>
            <a:pPr marL="342900" indent="-342900">
              <a:buFont typeface="Arial" panose="020B0604020202020204" pitchFamily="34" charset="0"/>
              <a:buChar char="•"/>
            </a:pPr>
            <a:r>
              <a:rPr lang="en-GB" sz="2800" b="1" dirty="0" smtClean="0"/>
              <a:t>Participants will have flexible pathways to achieve all the </a:t>
            </a:r>
          </a:p>
          <a:p>
            <a:r>
              <a:rPr lang="en-GB" sz="2800" b="1" dirty="0" smtClean="0"/>
              <a:t>     learning necessary for the assessable elements</a:t>
            </a:r>
          </a:p>
          <a:p>
            <a:endParaRPr lang="en-GB" sz="2800" b="1" dirty="0" smtClean="0"/>
          </a:p>
          <a:p>
            <a:pPr marL="342900" indent="-342900">
              <a:buFont typeface="Arial" panose="020B0604020202020204" pitchFamily="34" charset="0"/>
              <a:buChar char="•"/>
            </a:pPr>
            <a:r>
              <a:rPr lang="en-GB" sz="2800" b="1" dirty="0" smtClean="0"/>
              <a:t>Delivered through a blended learning model of synchronous and asynchronous elements</a:t>
            </a:r>
          </a:p>
          <a:p>
            <a:pPr marL="342900" indent="-342900">
              <a:buFont typeface="Arial" panose="020B0604020202020204" pitchFamily="34" charset="0"/>
              <a:buChar char="•"/>
            </a:pPr>
            <a:endParaRPr lang="en-GB" sz="2800" b="1" dirty="0"/>
          </a:p>
          <a:p>
            <a:pPr marL="342900" indent="-342900">
              <a:buFont typeface="Arial" panose="020B0604020202020204" pitchFamily="34" charset="0"/>
              <a:buChar char="•"/>
            </a:pPr>
            <a:r>
              <a:rPr lang="en-GB" sz="2800" b="1" dirty="0" smtClean="0"/>
              <a:t>National and local support for participants</a:t>
            </a:r>
            <a:endParaRPr lang="en-GB" sz="2800" b="1" dirty="0"/>
          </a:p>
          <a:p>
            <a:endParaRPr lang="en-GB" sz="2400" b="1" dirty="0" smtClean="0"/>
          </a:p>
        </p:txBody>
      </p:sp>
      <p:sp>
        <p:nvSpPr>
          <p:cNvPr id="2" name="Rectangle 1"/>
          <p:cNvSpPr/>
          <p:nvPr/>
        </p:nvSpPr>
        <p:spPr>
          <a:xfrm>
            <a:off x="863662" y="1010211"/>
            <a:ext cx="8930009" cy="1077218"/>
          </a:xfrm>
          <a:prstGeom prst="rect">
            <a:avLst/>
          </a:prstGeom>
        </p:spPr>
        <p:txBody>
          <a:bodyPr wrap="none">
            <a:spAutoFit/>
          </a:bodyPr>
          <a:lstStyle/>
          <a:p>
            <a:endParaRPr lang="en-GB" sz="3200" b="1" dirty="0" smtClean="0">
              <a:solidFill>
                <a:srgbClr val="0070C0"/>
              </a:solidFill>
            </a:endParaRPr>
          </a:p>
          <a:p>
            <a:r>
              <a:rPr lang="en-GB" sz="3200" b="1" dirty="0" smtClean="0">
                <a:solidFill>
                  <a:srgbClr val="0070C0"/>
                </a:solidFill>
              </a:rPr>
              <a:t>Reshaping </a:t>
            </a:r>
            <a:r>
              <a:rPr lang="en-GB" sz="3200" b="1" dirty="0">
                <a:solidFill>
                  <a:srgbClr val="0070C0"/>
                </a:solidFill>
              </a:rPr>
              <a:t>of the Languages Leadership Programme</a:t>
            </a:r>
          </a:p>
        </p:txBody>
      </p:sp>
      <p:pic>
        <p:nvPicPr>
          <p:cNvPr id="4" name="Picture 3"/>
          <p:cNvPicPr>
            <a:picLocks noChangeAspect="1"/>
          </p:cNvPicPr>
          <p:nvPr/>
        </p:nvPicPr>
        <p:blipFill>
          <a:blip r:embed="rId5"/>
          <a:stretch>
            <a:fillRect/>
          </a:stretch>
        </p:blipFill>
        <p:spPr>
          <a:xfrm>
            <a:off x="9371666" y="469421"/>
            <a:ext cx="2316011" cy="542870"/>
          </a:xfrm>
          <a:prstGeom prst="rect">
            <a:avLst/>
          </a:prstGeom>
        </p:spPr>
      </p:pic>
      <p:pic>
        <p:nvPicPr>
          <p:cNvPr id="10" name="Picture 9"/>
          <p:cNvPicPr>
            <a:picLocks noChangeAspect="1"/>
          </p:cNvPicPr>
          <p:nvPr/>
        </p:nvPicPr>
        <p:blipFill>
          <a:blip r:embed="rId6"/>
          <a:stretch>
            <a:fillRect/>
          </a:stretch>
        </p:blipFill>
        <p:spPr>
          <a:xfrm>
            <a:off x="282233" y="223450"/>
            <a:ext cx="2933700" cy="1181100"/>
          </a:xfrm>
          <a:prstGeom prst="rect">
            <a:avLst/>
          </a:prstGeom>
        </p:spPr>
      </p:pic>
    </p:spTree>
    <p:extLst>
      <p:ext uri="{BB962C8B-B14F-4D97-AF65-F5344CB8AC3E}">
        <p14:creationId xmlns:p14="http://schemas.microsoft.com/office/powerpoint/2010/main" val="261036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extBox 4"/>
          <p:cNvSpPr txBox="1"/>
          <p:nvPr/>
        </p:nvSpPr>
        <p:spPr>
          <a:xfrm>
            <a:off x="443345" y="283027"/>
            <a:ext cx="11305309" cy="5262979"/>
          </a:xfrm>
          <a:prstGeom prst="rect">
            <a:avLst/>
          </a:prstGeom>
          <a:noFill/>
        </p:spPr>
        <p:txBody>
          <a:bodyPr wrap="square" rtlCol="0">
            <a:spAutoFit/>
          </a:bodyPr>
          <a:lstStyle/>
          <a:p>
            <a:r>
              <a:rPr lang="en-GB" sz="3200" b="1" dirty="0">
                <a:solidFill>
                  <a:srgbClr val="0070C0"/>
                </a:solidFill>
              </a:rPr>
              <a:t>Reshaping of the Languages Leadership Programme</a:t>
            </a:r>
          </a:p>
          <a:p>
            <a:endParaRPr lang="en-GB" sz="2400" b="1" dirty="0" smtClean="0"/>
          </a:p>
          <a:p>
            <a:r>
              <a:rPr lang="en-GB" sz="2800" b="1" dirty="0" smtClean="0">
                <a:solidFill>
                  <a:srgbClr val="00B050"/>
                </a:solidFill>
              </a:rPr>
              <a:t>Draft plan</a:t>
            </a:r>
            <a:endParaRPr lang="en-GB" sz="2800" b="1" dirty="0">
              <a:solidFill>
                <a:srgbClr val="00B050"/>
              </a:solidFill>
            </a:endParaRPr>
          </a:p>
          <a:p>
            <a:pPr marL="342900" indent="-342900">
              <a:buFont typeface="Arial" panose="020B0604020202020204" pitchFamily="34" charset="0"/>
              <a:buChar char="•"/>
            </a:pPr>
            <a:r>
              <a:rPr lang="en-GB" sz="2800" b="1" dirty="0" smtClean="0"/>
              <a:t>Initial launch with a 2 day face to face event in Glasgow </a:t>
            </a:r>
            <a:endParaRPr lang="en-GB" sz="2800" b="1" dirty="0"/>
          </a:p>
          <a:p>
            <a:pPr marL="342900" indent="-342900">
              <a:buFont typeface="Arial" panose="020B0604020202020204" pitchFamily="34" charset="0"/>
              <a:buChar char="•"/>
            </a:pPr>
            <a:r>
              <a:rPr lang="en-GB" sz="2800" b="1" dirty="0" smtClean="0"/>
              <a:t>ES/SCILT workshops to complete alongside a number of optional modules provided by LLP programmes with co-operation and support from local authorities/ </a:t>
            </a:r>
            <a:r>
              <a:rPr lang="en-GB" sz="2800" b="1" dirty="0" err="1" smtClean="0"/>
              <a:t>RICs</a:t>
            </a:r>
            <a:endParaRPr lang="en-GB" sz="2800" b="1" dirty="0" smtClean="0"/>
          </a:p>
          <a:p>
            <a:pPr marL="342900" indent="-342900">
              <a:buFont typeface="Arial" panose="020B0604020202020204" pitchFamily="34" charset="0"/>
              <a:buChar char="•"/>
            </a:pPr>
            <a:r>
              <a:rPr lang="en-GB" sz="2800" b="1" dirty="0" smtClean="0"/>
              <a:t>Allows specialism</a:t>
            </a:r>
          </a:p>
          <a:p>
            <a:pPr marL="342900" indent="-342900">
              <a:buFont typeface="Arial" panose="020B0604020202020204" pitchFamily="34" charset="0"/>
              <a:buChar char="•"/>
            </a:pPr>
            <a:r>
              <a:rPr lang="en-GB" sz="2800" b="1" dirty="0" smtClean="0"/>
              <a:t>Allows attendees to benefit from a wider range of accredited </a:t>
            </a:r>
            <a:r>
              <a:rPr lang="en-GB" sz="2800" b="1" dirty="0" err="1" smtClean="0"/>
              <a:t>CLPL</a:t>
            </a:r>
            <a:r>
              <a:rPr lang="en-GB" sz="2800" b="1" dirty="0" smtClean="0"/>
              <a:t> opportunities at national and local level. </a:t>
            </a:r>
          </a:p>
          <a:p>
            <a:pPr marL="342900" indent="-342900">
              <a:buFont typeface="Arial" panose="020B0604020202020204" pitchFamily="34" charset="0"/>
              <a:buChar char="•"/>
            </a:pPr>
            <a:r>
              <a:rPr lang="en-GB" sz="2800" b="1" dirty="0" smtClean="0"/>
              <a:t>Offers a more flexible approach for participants</a:t>
            </a:r>
          </a:p>
          <a:p>
            <a:pPr marL="342900" indent="-342900">
              <a:buFont typeface="Arial" panose="020B0604020202020204" pitchFamily="34" charset="0"/>
              <a:buChar char="•"/>
            </a:pPr>
            <a:r>
              <a:rPr lang="en-GB" sz="2800" b="1" dirty="0" smtClean="0"/>
              <a:t>Creates a sustainable model of professional learning</a:t>
            </a:r>
            <a:endParaRPr lang="en-GB" sz="2800" b="1" dirty="0"/>
          </a:p>
        </p:txBody>
      </p:sp>
    </p:spTree>
    <p:extLst>
      <p:ext uri="{BB962C8B-B14F-4D97-AF65-F5344CB8AC3E}">
        <p14:creationId xmlns:p14="http://schemas.microsoft.com/office/powerpoint/2010/main" val="343538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2" name="Rounded Rectangle 1"/>
          <p:cNvSpPr/>
          <p:nvPr/>
        </p:nvSpPr>
        <p:spPr>
          <a:xfrm>
            <a:off x="4308128" y="522327"/>
            <a:ext cx="4156363" cy="13577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Two day course</a:t>
            </a:r>
            <a:endParaRPr lang="en-GB" sz="4000" b="1" dirty="0"/>
          </a:p>
        </p:txBody>
      </p:sp>
      <p:sp>
        <p:nvSpPr>
          <p:cNvPr id="3" name="Rounded Rectangle 2"/>
          <p:cNvSpPr/>
          <p:nvPr/>
        </p:nvSpPr>
        <p:spPr>
          <a:xfrm>
            <a:off x="1908400" y="2516750"/>
            <a:ext cx="3214255" cy="16209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ES/ SCILT compulsory modules</a:t>
            </a:r>
            <a:endParaRPr lang="en-GB" sz="3200" b="1" dirty="0"/>
          </a:p>
        </p:txBody>
      </p:sp>
      <p:sp>
        <p:nvSpPr>
          <p:cNvPr id="10" name="Rounded Rectangle 9"/>
          <p:cNvSpPr/>
          <p:nvPr/>
        </p:nvSpPr>
        <p:spPr>
          <a:xfrm>
            <a:off x="7425401" y="2343377"/>
            <a:ext cx="3214255" cy="1620982"/>
          </a:xfrm>
          <a:prstGeom prst="roundRect">
            <a:avLst/>
          </a:prstGeom>
          <a:solidFill>
            <a:srgbClr val="40E8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Opt in to local </a:t>
            </a:r>
            <a:r>
              <a:rPr lang="en-GB" sz="3600" b="1" dirty="0" err="1" smtClean="0"/>
              <a:t>CLPL</a:t>
            </a:r>
            <a:r>
              <a:rPr lang="en-GB" sz="3600" b="1" dirty="0" smtClean="0"/>
              <a:t> sessions</a:t>
            </a:r>
            <a:endParaRPr lang="en-GB" sz="3600" b="1" dirty="0"/>
          </a:p>
        </p:txBody>
      </p:sp>
      <p:sp>
        <p:nvSpPr>
          <p:cNvPr id="11" name="Rounded Rectangle 10"/>
          <p:cNvSpPr/>
          <p:nvPr/>
        </p:nvSpPr>
        <p:spPr>
          <a:xfrm>
            <a:off x="3515529" y="4706854"/>
            <a:ext cx="4156363" cy="1357745"/>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Professional Recognition</a:t>
            </a:r>
            <a:endParaRPr lang="en-GB" sz="3200" b="1" dirty="0"/>
          </a:p>
        </p:txBody>
      </p:sp>
      <p:sp>
        <p:nvSpPr>
          <p:cNvPr id="12" name="Curved Right Arrow 11"/>
          <p:cNvSpPr/>
          <p:nvPr/>
        </p:nvSpPr>
        <p:spPr>
          <a:xfrm>
            <a:off x="2879980" y="945467"/>
            <a:ext cx="1271093" cy="148544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Left Arrow 14"/>
          <p:cNvSpPr/>
          <p:nvPr/>
        </p:nvSpPr>
        <p:spPr>
          <a:xfrm>
            <a:off x="7689272" y="3989347"/>
            <a:ext cx="1550441" cy="150854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Striped Right Arrow 15"/>
          <p:cNvSpPr/>
          <p:nvPr/>
        </p:nvSpPr>
        <p:spPr>
          <a:xfrm>
            <a:off x="5409564" y="3112003"/>
            <a:ext cx="1953490" cy="58535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9280811" y="455764"/>
            <a:ext cx="2194746" cy="149087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Local Mentors</a:t>
            </a:r>
            <a:endParaRPr lang="en-GB" sz="2400" b="1" dirty="0"/>
          </a:p>
        </p:txBody>
      </p:sp>
      <p:sp>
        <p:nvSpPr>
          <p:cNvPr id="14" name="Oval 13"/>
          <p:cNvSpPr/>
          <p:nvPr/>
        </p:nvSpPr>
        <p:spPr>
          <a:xfrm>
            <a:off x="304800" y="555544"/>
            <a:ext cx="2089635" cy="1522638"/>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ES/SCILT</a:t>
            </a:r>
            <a:endParaRPr lang="en-GB" sz="2800" b="1" dirty="0"/>
          </a:p>
        </p:txBody>
      </p:sp>
    </p:spTree>
    <p:extLst>
      <p:ext uri="{BB962C8B-B14F-4D97-AF65-F5344CB8AC3E}">
        <p14:creationId xmlns:p14="http://schemas.microsoft.com/office/powerpoint/2010/main" val="331452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chemeClr val="accent1">
                    <a:lumMod val="50000"/>
                  </a:schemeClr>
                </a:solidFill>
              </a:rPr>
              <a:t>SQA</a:t>
            </a:r>
            <a:r>
              <a:rPr lang="en-GB" b="1" dirty="0" smtClean="0">
                <a:solidFill>
                  <a:schemeClr val="accent1">
                    <a:lumMod val="50000"/>
                  </a:schemeClr>
                </a:solidFill>
              </a:rPr>
              <a:t> changes modern languages NQs 2021</a:t>
            </a:r>
            <a:endParaRPr lang="en-GB" b="1" dirty="0">
              <a:solidFill>
                <a:schemeClr val="accent1">
                  <a:lumMod val="50000"/>
                </a:schemeClr>
              </a:solidFill>
            </a:endParaRPr>
          </a:p>
        </p:txBody>
      </p:sp>
      <p:sp>
        <p:nvSpPr>
          <p:cNvPr id="3" name="Content Placeholder 2"/>
          <p:cNvSpPr>
            <a:spLocks noGrp="1"/>
          </p:cNvSpPr>
          <p:nvPr>
            <p:ph idx="1"/>
          </p:nvPr>
        </p:nvSpPr>
        <p:spPr>
          <a:xfrm>
            <a:off x="671945" y="1477295"/>
            <a:ext cx="10515600" cy="4351338"/>
          </a:xfrm>
        </p:spPr>
        <p:txBody>
          <a:bodyPr>
            <a:normAutofit/>
          </a:bodyPr>
          <a:lstStyle/>
          <a:p>
            <a:pPr marL="0" indent="0">
              <a:buNone/>
            </a:pPr>
            <a:r>
              <a:rPr lang="en-GB" sz="4000" b="1" dirty="0" smtClean="0">
                <a:solidFill>
                  <a:schemeClr val="accent1">
                    <a:lumMod val="50000"/>
                  </a:schemeClr>
                </a:solidFill>
              </a:rPr>
              <a:t>National 5 </a:t>
            </a:r>
          </a:p>
          <a:p>
            <a:r>
              <a:rPr lang="en-GB" dirty="0"/>
              <a:t>There will be </a:t>
            </a:r>
            <a:r>
              <a:rPr lang="en-GB" b="1" i="1" dirty="0">
                <a:solidFill>
                  <a:srgbClr val="FF0000"/>
                </a:solidFill>
              </a:rPr>
              <a:t>no external assessment for National 5 </a:t>
            </a:r>
            <a:r>
              <a:rPr lang="en-GB" dirty="0"/>
              <a:t>courses in session 2020–21. Candidates </a:t>
            </a:r>
            <a:r>
              <a:rPr lang="en-GB" b="1" i="1" dirty="0">
                <a:solidFill>
                  <a:srgbClr val="FF0000"/>
                </a:solidFill>
              </a:rPr>
              <a:t>will not be required to sit exams </a:t>
            </a:r>
            <a:r>
              <a:rPr lang="en-GB" dirty="0"/>
              <a:t>and </a:t>
            </a:r>
            <a:r>
              <a:rPr lang="en-GB" b="1" i="1" dirty="0" err="1">
                <a:solidFill>
                  <a:srgbClr val="FF0000"/>
                </a:solidFill>
              </a:rPr>
              <a:t>SQA</a:t>
            </a:r>
            <a:r>
              <a:rPr lang="en-GB" b="1" i="1" dirty="0">
                <a:solidFill>
                  <a:srgbClr val="FF0000"/>
                </a:solidFill>
              </a:rPr>
              <a:t> will not assess coursework</a:t>
            </a:r>
            <a:r>
              <a:rPr lang="en-GB" dirty="0"/>
              <a:t>. </a:t>
            </a:r>
            <a:r>
              <a:rPr lang="en-GB" dirty="0" err="1" smtClean="0"/>
              <a:t>SQA</a:t>
            </a:r>
            <a:r>
              <a:rPr lang="en-GB" dirty="0" smtClean="0"/>
              <a:t> is </a:t>
            </a:r>
            <a:r>
              <a:rPr lang="en-GB" dirty="0"/>
              <a:t>working with stakeholders to develop an alternative certification model for National 5 that is based on teacher and lecturer estimates. </a:t>
            </a:r>
            <a:endParaRPr lang="en-GB" dirty="0" smtClean="0"/>
          </a:p>
          <a:p>
            <a:r>
              <a:rPr lang="en-GB" dirty="0"/>
              <a:t>This will include how the previously-intended National 5 modifications could be used to support with gathering evidence and producing estimates in session 2020–21. This guidance will be published from </a:t>
            </a:r>
            <a:r>
              <a:rPr lang="en-GB" b="1" i="1" dirty="0">
                <a:solidFill>
                  <a:srgbClr val="FF0000"/>
                </a:solidFill>
              </a:rPr>
              <a:t>the end of </a:t>
            </a:r>
            <a:r>
              <a:rPr lang="en-GB" b="1" i="1" dirty="0" smtClean="0">
                <a:solidFill>
                  <a:srgbClr val="FF0000"/>
                </a:solidFill>
              </a:rPr>
              <a:t>October</a:t>
            </a:r>
          </a:p>
        </p:txBody>
      </p:sp>
      <p:pic>
        <p:nvPicPr>
          <p:cNvPr id="4" name="Pictur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5"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6" name="Picture 5"/>
          <p:cNvPicPr>
            <a:picLocks noChangeAspect="1"/>
          </p:cNvPicPr>
          <p:nvPr/>
        </p:nvPicPr>
        <p:blipFill>
          <a:blip r:embed="rId3"/>
          <a:stretch>
            <a:fillRect/>
          </a:stretch>
        </p:blipFill>
        <p:spPr>
          <a:xfrm>
            <a:off x="10218015" y="1168879"/>
            <a:ext cx="1302040" cy="690995"/>
          </a:xfrm>
          <a:prstGeom prst="rect">
            <a:avLst/>
          </a:prstGeom>
        </p:spPr>
      </p:pic>
    </p:spTree>
    <p:extLst>
      <p:ext uri="{BB962C8B-B14F-4D97-AF65-F5344CB8AC3E}">
        <p14:creationId xmlns:p14="http://schemas.microsoft.com/office/powerpoint/2010/main" val="374399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chemeClr val="accent1">
                    <a:lumMod val="50000"/>
                  </a:schemeClr>
                </a:solidFill>
              </a:rPr>
              <a:t>SQA</a:t>
            </a:r>
            <a:r>
              <a:rPr lang="en-GB" b="1" dirty="0" smtClean="0">
                <a:solidFill>
                  <a:schemeClr val="accent1">
                    <a:lumMod val="50000"/>
                  </a:schemeClr>
                </a:solidFill>
              </a:rPr>
              <a:t> changes modern languages NQs 2021</a:t>
            </a:r>
            <a:endParaRPr lang="en-GB" b="1" dirty="0">
              <a:solidFill>
                <a:schemeClr val="accent1">
                  <a:lumMod val="50000"/>
                </a:schemeClr>
              </a:solidFill>
            </a:endParaRPr>
          </a:p>
        </p:txBody>
      </p:sp>
      <p:sp>
        <p:nvSpPr>
          <p:cNvPr id="3" name="Content Placeholder 2"/>
          <p:cNvSpPr>
            <a:spLocks noGrp="1"/>
          </p:cNvSpPr>
          <p:nvPr>
            <p:ph idx="1"/>
          </p:nvPr>
        </p:nvSpPr>
        <p:spPr>
          <a:xfrm>
            <a:off x="838200" y="1594979"/>
            <a:ext cx="10515600" cy="4351338"/>
          </a:xfrm>
        </p:spPr>
        <p:txBody>
          <a:bodyPr>
            <a:normAutofit/>
          </a:bodyPr>
          <a:lstStyle/>
          <a:p>
            <a:pPr marL="0" indent="0">
              <a:buNone/>
            </a:pPr>
            <a:r>
              <a:rPr lang="en-GB" sz="4000" b="1" dirty="0" smtClean="0">
                <a:solidFill>
                  <a:schemeClr val="accent1">
                    <a:lumMod val="50000"/>
                  </a:schemeClr>
                </a:solidFill>
              </a:rPr>
              <a:t>Higher</a:t>
            </a:r>
          </a:p>
          <a:p>
            <a:pPr marL="0" indent="0">
              <a:buNone/>
            </a:pPr>
            <a:r>
              <a:rPr lang="en-GB" sz="3200" b="1" dirty="0"/>
              <a:t>Component 4</a:t>
            </a:r>
            <a:r>
              <a:rPr lang="en-GB" sz="3200" dirty="0"/>
              <a:t>: </a:t>
            </a:r>
            <a:r>
              <a:rPr lang="en-GB" sz="3200" dirty="0" smtClean="0">
                <a:solidFill>
                  <a:schemeClr val="accent1"/>
                </a:solidFill>
              </a:rPr>
              <a:t>Assignment: writing</a:t>
            </a:r>
            <a:r>
              <a:rPr lang="en-GB" sz="3200" dirty="0" smtClean="0"/>
              <a:t> </a:t>
            </a:r>
            <a:r>
              <a:rPr lang="en-GB" sz="3200" b="1" i="1" dirty="0" smtClean="0">
                <a:solidFill>
                  <a:srgbClr val="FF0000"/>
                </a:solidFill>
              </a:rPr>
              <a:t>will </a:t>
            </a:r>
            <a:r>
              <a:rPr lang="en-GB" sz="3200" b="1" i="1" dirty="0">
                <a:solidFill>
                  <a:srgbClr val="FF0000"/>
                </a:solidFill>
              </a:rPr>
              <a:t>be removed </a:t>
            </a:r>
            <a:r>
              <a:rPr lang="en-GB" sz="3200" dirty="0"/>
              <a:t>from the course assessment for </a:t>
            </a:r>
            <a:r>
              <a:rPr lang="en-GB" sz="3200" dirty="0" smtClean="0"/>
              <a:t>session </a:t>
            </a:r>
            <a:r>
              <a:rPr lang="en-GB" sz="3200" dirty="0"/>
              <a:t>2020–21. This will reduce the overall number of </a:t>
            </a:r>
            <a:r>
              <a:rPr lang="en-GB" sz="3200" dirty="0" smtClean="0"/>
              <a:t>course </a:t>
            </a:r>
            <a:r>
              <a:rPr lang="en-GB" sz="3200" dirty="0"/>
              <a:t>assessment raw marks by 20</a:t>
            </a:r>
            <a:r>
              <a:rPr lang="en-GB" sz="3200" dirty="0" smtClean="0"/>
              <a:t>. Directed writing will be marked </a:t>
            </a:r>
            <a:r>
              <a:rPr lang="en-GB" sz="3200" b="1" i="1" dirty="0" smtClean="0">
                <a:solidFill>
                  <a:srgbClr val="FF0000"/>
                </a:solidFill>
              </a:rPr>
              <a:t>out of 20 and scaled to 30</a:t>
            </a:r>
            <a:r>
              <a:rPr lang="en-GB" sz="3200" dirty="0" smtClean="0"/>
              <a:t>. All elements will still have same weighting</a:t>
            </a:r>
            <a:r>
              <a:rPr lang="en-GB" dirty="0" smtClean="0"/>
              <a:t>.</a:t>
            </a:r>
          </a:p>
        </p:txBody>
      </p:sp>
      <p:pic>
        <p:nvPicPr>
          <p:cNvPr id="4" name="Pictur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5"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6" name="Picture 5"/>
          <p:cNvPicPr>
            <a:picLocks noChangeAspect="1"/>
          </p:cNvPicPr>
          <p:nvPr/>
        </p:nvPicPr>
        <p:blipFill>
          <a:blip r:embed="rId3"/>
          <a:stretch>
            <a:fillRect/>
          </a:stretch>
        </p:blipFill>
        <p:spPr>
          <a:xfrm>
            <a:off x="10198984" y="1185529"/>
            <a:ext cx="1550836" cy="818900"/>
          </a:xfrm>
          <a:prstGeom prst="rect">
            <a:avLst/>
          </a:prstGeom>
        </p:spPr>
      </p:pic>
    </p:spTree>
    <p:extLst>
      <p:ext uri="{BB962C8B-B14F-4D97-AF65-F5344CB8AC3E}">
        <p14:creationId xmlns:p14="http://schemas.microsoft.com/office/powerpoint/2010/main" val="378881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2C707F9E6D954FA1B2A48DAC23CF3E" ma:contentTypeVersion="2" ma:contentTypeDescription="Create a new document." ma:contentTypeScope="" ma:versionID="eec06f6ed9c85d1cf80b6ff3a8be751f">
  <xsd:schema xmlns:xsd="http://www.w3.org/2001/XMLSchema" xmlns:xs="http://www.w3.org/2001/XMLSchema" xmlns:p="http://schemas.microsoft.com/office/2006/metadata/properties" xmlns:ns2="190ac84f-8d01-48de-8de0-0d422f3aec66" targetNamespace="http://schemas.microsoft.com/office/2006/metadata/properties" ma:root="true" ma:fieldsID="c9d04f9277d3d45c00185fe5feae042c" ns2:_="">
    <xsd:import namespace="190ac84f-8d01-48de-8de0-0d422f3aec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ac84f-8d01-48de-8de0-0d422f3aec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C814D4-DF7A-412D-82AC-2D11B2D59AFB}">
  <ds:schemaRefs>
    <ds:schemaRef ds:uri="http://schemas.microsoft.com/sharepoint/v3/contenttype/forms"/>
  </ds:schemaRefs>
</ds:datastoreItem>
</file>

<file path=customXml/itemProps2.xml><?xml version="1.0" encoding="utf-8"?>
<ds:datastoreItem xmlns:ds="http://schemas.openxmlformats.org/officeDocument/2006/customXml" ds:itemID="{F17BB572-18B6-4B48-BE5F-A3EB60495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0ac84f-8d01-48de-8de0-0d422f3aec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DEBB43-BF67-4211-B079-FD89369B974D}">
  <ds:schemaRefs>
    <ds:schemaRef ds:uri="http://purl.org/dc/terms/"/>
    <ds:schemaRef ds:uri="http://schemas.openxmlformats.org/package/2006/metadata/core-properties"/>
    <ds:schemaRef ds:uri="http://purl.org/dc/dcmitype/"/>
    <ds:schemaRef ds:uri="190ac84f-8d01-48de-8de0-0d422f3aec6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604</TotalTime>
  <Words>604</Words>
  <Application>Microsoft Office PowerPoint</Application>
  <PresentationFormat>Widescreen</PresentationFormat>
  <Paragraphs>81</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Bold</vt:lpstr>
      <vt:lpstr>Calibri</vt:lpstr>
      <vt:lpstr>Calibri Light</vt:lpstr>
      <vt:lpstr>ＭＳ 明朝</vt:lpstr>
      <vt:lpstr>Times New Roman</vt:lpstr>
      <vt:lpstr>Office Theme</vt:lpstr>
      <vt:lpstr> Updates October 2020 </vt:lpstr>
      <vt:lpstr>E-Learning National Offer</vt:lpstr>
      <vt:lpstr>  </vt:lpstr>
      <vt:lpstr>  Senior Phase webinars in RICs :    </vt:lpstr>
      <vt:lpstr>PowerPoint Presentation</vt:lpstr>
      <vt:lpstr>PowerPoint Presentation</vt:lpstr>
      <vt:lpstr>PowerPoint Presentation</vt:lpstr>
      <vt:lpstr>SQA changes modern languages NQs 2021</vt:lpstr>
      <vt:lpstr>SQA changes modern languages NQs 2021</vt:lpstr>
      <vt:lpstr>SQA changes modern languages NQs 2021</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PA (Patricia)</dc:creator>
  <cp:lastModifiedBy>Glen L (Louise)</cp:lastModifiedBy>
  <cp:revision>63</cp:revision>
  <dcterms:created xsi:type="dcterms:W3CDTF">2020-07-23T16:36:10Z</dcterms:created>
  <dcterms:modified xsi:type="dcterms:W3CDTF">2020-10-29T08:39:16Z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0x0101007C2C707F9E6D954FA1B2A48DAC23CF3E</vt:lpwstr>
  </property>
</Properties>
</file>